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9A5C97-E106-4B3B-8D67-86007F704CE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D9E733-EFA0-4D2D-9AB8-2BE1AB1D880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0" y="2397760"/>
            <a:ext cx="4013200" cy="103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Journey to Standing Rock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733800"/>
            <a:ext cx="40132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Margaret Smith, Psy.D.</a:t>
            </a:r>
          </a:p>
          <a:p>
            <a:r>
              <a:rPr lang="en-US" dirty="0" smtClean="0"/>
              <a:t>From October 17, 18 and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Stone Camp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828800" y="2057400"/>
            <a:ext cx="5486400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located on Standing Rock Sioux Tribe Reservation Land, next to the Cannonball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Oceti</a:t>
            </a:r>
            <a:r>
              <a:rPr lang="en-US" dirty="0" smtClean="0"/>
              <a:t> </a:t>
            </a:r>
            <a:r>
              <a:rPr lang="en-US" dirty="0" err="1" smtClean="0"/>
              <a:t>Sakowin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camp is about a mile from Sacred Stone camp and is on Federal land that is the Army Corp of Engineer land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7" t="-284" r="-4780" b="500"/>
          <a:stretch/>
        </p:blipFill>
        <p:spPr>
          <a:xfrm>
            <a:off x="1828805" y="240145"/>
            <a:ext cx="5523340" cy="64746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Cannonball River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what we are working together to protect.</a:t>
            </a:r>
          </a:p>
          <a:p>
            <a:r>
              <a:rPr lang="en-US" dirty="0" smtClean="0"/>
              <a:t>We are Water Protectors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279" r="842" b="5637"/>
          <a:stretch/>
        </p:blipFill>
        <p:spPr>
          <a:xfrm>
            <a:off x="1995054" y="489527"/>
            <a:ext cx="5264727" cy="63592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Cannonball River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Dakota Access Pipeline intends to run beneath the Cannonball River. Should it leak, everything downstream of it will be contaminated.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Cannonball River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Cannonball River is a tributary of the Missouri River. </a:t>
            </a:r>
            <a:endParaRPr lang="en-US" dirty="0"/>
          </a:p>
          <a:p>
            <a:r>
              <a:rPr lang="en-US" dirty="0" smtClean="0"/>
              <a:t>It is the sole water source for the Standing Rock Sioux Tribe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129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Journey to Standing Rock</vt:lpstr>
      <vt:lpstr>Sacred Stone Camp</vt:lpstr>
      <vt:lpstr>Oceti Sakowin</vt:lpstr>
      <vt:lpstr>PowerPoint Presentation</vt:lpstr>
      <vt:lpstr>Cannonball River</vt:lpstr>
      <vt:lpstr>PowerPoint Presentation</vt:lpstr>
      <vt:lpstr>Cannonball River</vt:lpstr>
      <vt:lpstr>Cannonball River</vt:lpstr>
    </vt:vector>
  </TitlesOfParts>
  <Company>EDMC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Standing Rock</dc:title>
  <dc:creator>Smith, Margaret A.</dc:creator>
  <cp:lastModifiedBy>Smith, Margaret A.</cp:lastModifiedBy>
  <cp:revision>3</cp:revision>
  <dcterms:created xsi:type="dcterms:W3CDTF">2016-10-25T17:51:48Z</dcterms:created>
  <dcterms:modified xsi:type="dcterms:W3CDTF">2016-10-25T18:13:03Z</dcterms:modified>
</cp:coreProperties>
</file>