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6EC1DD-EEE4-4544-BA1D-2CF4CB546346}" v="4" dt="2022-12-07T19:22:33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ught, Sydney" userId="00a241bc-a0f2-4d44-a52d-b0ed52f0ed30" providerId="ADAL" clId="{F36EC1DD-EEE4-4544-BA1D-2CF4CB546346}"/>
    <pc:docChg chg="undo custSel addSld delSld modSld">
      <pc:chgData name="Faught, Sydney" userId="00a241bc-a0f2-4d44-a52d-b0ed52f0ed30" providerId="ADAL" clId="{F36EC1DD-EEE4-4544-BA1D-2CF4CB546346}" dt="2022-12-07T19:27:47.564" v="689" actId="14100"/>
      <pc:docMkLst>
        <pc:docMk/>
      </pc:docMkLst>
      <pc:sldChg chg="modSp mod">
        <pc:chgData name="Faught, Sydney" userId="00a241bc-a0f2-4d44-a52d-b0ed52f0ed30" providerId="ADAL" clId="{F36EC1DD-EEE4-4544-BA1D-2CF4CB546346}" dt="2022-12-05T22:13:34.962" v="243" actId="20577"/>
        <pc:sldMkLst>
          <pc:docMk/>
          <pc:sldMk cId="1168925602" sldId="256"/>
        </pc:sldMkLst>
        <pc:spChg chg="mod">
          <ac:chgData name="Faught, Sydney" userId="00a241bc-a0f2-4d44-a52d-b0ed52f0ed30" providerId="ADAL" clId="{F36EC1DD-EEE4-4544-BA1D-2CF4CB546346}" dt="2022-12-05T22:13:34.962" v="243" actId="20577"/>
          <ac:spMkLst>
            <pc:docMk/>
            <pc:sldMk cId="1168925602" sldId="256"/>
            <ac:spMk id="3" creationId="{FEC57319-EAC1-4C00-BAE1-46233DAF2D14}"/>
          </ac:spMkLst>
        </pc:spChg>
        <pc:spChg chg="mod">
          <ac:chgData name="Faught, Sydney" userId="00a241bc-a0f2-4d44-a52d-b0ed52f0ed30" providerId="ADAL" clId="{F36EC1DD-EEE4-4544-BA1D-2CF4CB546346}" dt="2022-12-05T20:37:52.554" v="46" actId="20577"/>
          <ac:spMkLst>
            <pc:docMk/>
            <pc:sldMk cId="1168925602" sldId="256"/>
            <ac:spMk id="5" creationId="{66D0AA8B-5FB2-480A-B1B2-FD6737A56A5F}"/>
          </ac:spMkLst>
        </pc:spChg>
      </pc:sldChg>
      <pc:sldChg chg="addSp delSp modSp add del mod">
        <pc:chgData name="Faught, Sydney" userId="00a241bc-a0f2-4d44-a52d-b0ed52f0ed30" providerId="ADAL" clId="{F36EC1DD-EEE4-4544-BA1D-2CF4CB546346}" dt="2022-12-05T22:13:25.855" v="242" actId="2696"/>
        <pc:sldMkLst>
          <pc:docMk/>
          <pc:sldMk cId="2897400198" sldId="257"/>
        </pc:sldMkLst>
        <pc:spChg chg="mod">
          <ac:chgData name="Faught, Sydney" userId="00a241bc-a0f2-4d44-a52d-b0ed52f0ed30" providerId="ADAL" clId="{F36EC1DD-EEE4-4544-BA1D-2CF4CB546346}" dt="2022-12-05T21:55:08.026" v="238" actId="1076"/>
          <ac:spMkLst>
            <pc:docMk/>
            <pc:sldMk cId="2897400198" sldId="257"/>
            <ac:spMk id="3" creationId="{A8551177-97AC-4E2B-8DA0-87FDFA3CC8B0}"/>
          </ac:spMkLst>
        </pc:spChg>
        <pc:spChg chg="mod">
          <ac:chgData name="Faught, Sydney" userId="00a241bc-a0f2-4d44-a52d-b0ed52f0ed30" providerId="ADAL" clId="{F36EC1DD-EEE4-4544-BA1D-2CF4CB546346}" dt="2022-12-05T21:55:08.026" v="238" actId="1076"/>
          <ac:spMkLst>
            <pc:docMk/>
            <pc:sldMk cId="2897400198" sldId="257"/>
            <ac:spMk id="4" creationId="{8BAAA395-7616-40D6-B70E-AC6D403ECAA6}"/>
          </ac:spMkLst>
        </pc:spChg>
        <pc:spChg chg="del mod">
          <ac:chgData name="Faught, Sydney" userId="00a241bc-a0f2-4d44-a52d-b0ed52f0ed30" providerId="ADAL" clId="{F36EC1DD-EEE4-4544-BA1D-2CF4CB546346}" dt="2022-12-05T21:51:34.726" v="203" actId="478"/>
          <ac:spMkLst>
            <pc:docMk/>
            <pc:sldMk cId="2897400198" sldId="257"/>
            <ac:spMk id="7" creationId="{A8A63404-036A-4AB9-AC1B-022058F42228}"/>
          </ac:spMkLst>
        </pc:spChg>
        <pc:spChg chg="add mod">
          <ac:chgData name="Faught, Sydney" userId="00a241bc-a0f2-4d44-a52d-b0ed52f0ed30" providerId="ADAL" clId="{F36EC1DD-EEE4-4544-BA1D-2CF4CB546346}" dt="2022-12-05T21:55:08.026" v="238" actId="1076"/>
          <ac:spMkLst>
            <pc:docMk/>
            <pc:sldMk cId="2897400198" sldId="257"/>
            <ac:spMk id="8" creationId="{D7A2819C-C769-498D-BE17-0601C1D0F2D8}"/>
          </ac:spMkLst>
        </pc:spChg>
        <pc:spChg chg="mod">
          <ac:chgData name="Faught, Sydney" userId="00a241bc-a0f2-4d44-a52d-b0ed52f0ed30" providerId="ADAL" clId="{F36EC1DD-EEE4-4544-BA1D-2CF4CB546346}" dt="2022-12-05T21:54:58.180" v="237"/>
          <ac:spMkLst>
            <pc:docMk/>
            <pc:sldMk cId="2897400198" sldId="257"/>
            <ac:spMk id="10" creationId="{1CD65B69-0D7E-4F4B-ACD9-2C4FB1A2A88D}"/>
          </ac:spMkLst>
        </pc:spChg>
      </pc:sldChg>
      <pc:sldChg chg="delSp modSp del mod">
        <pc:chgData name="Faught, Sydney" userId="00a241bc-a0f2-4d44-a52d-b0ed52f0ed30" providerId="ADAL" clId="{F36EC1DD-EEE4-4544-BA1D-2CF4CB546346}" dt="2022-12-05T21:52:15.264" v="210" actId="2696"/>
        <pc:sldMkLst>
          <pc:docMk/>
          <pc:sldMk cId="3738403372" sldId="258"/>
        </pc:sldMkLst>
        <pc:spChg chg="del mod">
          <ac:chgData name="Faught, Sydney" userId="00a241bc-a0f2-4d44-a52d-b0ed52f0ed30" providerId="ADAL" clId="{F36EC1DD-EEE4-4544-BA1D-2CF4CB546346}" dt="2022-12-05T21:51:39.834" v="204" actId="478"/>
          <ac:spMkLst>
            <pc:docMk/>
            <pc:sldMk cId="3738403372" sldId="258"/>
            <ac:spMk id="5" creationId="{4DD3F116-4F5C-4F8E-9AF5-0C80E0DD65B0}"/>
          </ac:spMkLst>
        </pc:spChg>
        <pc:spChg chg="del mod">
          <ac:chgData name="Faught, Sydney" userId="00a241bc-a0f2-4d44-a52d-b0ed52f0ed30" providerId="ADAL" clId="{F36EC1DD-EEE4-4544-BA1D-2CF4CB546346}" dt="2022-12-05T21:52:07.453" v="208" actId="478"/>
          <ac:spMkLst>
            <pc:docMk/>
            <pc:sldMk cId="3738403372" sldId="258"/>
            <ac:spMk id="6" creationId="{C514EC3D-727F-44E7-B1B9-E205FEA44E9A}"/>
          </ac:spMkLst>
        </pc:spChg>
        <pc:spChg chg="del mod">
          <ac:chgData name="Faught, Sydney" userId="00a241bc-a0f2-4d44-a52d-b0ed52f0ed30" providerId="ADAL" clId="{F36EC1DD-EEE4-4544-BA1D-2CF4CB546346}" dt="2022-12-05T21:52:11.207" v="209" actId="478"/>
          <ac:spMkLst>
            <pc:docMk/>
            <pc:sldMk cId="3738403372" sldId="258"/>
            <ac:spMk id="7" creationId="{ECFA67E6-73AD-46F9-83B5-1ACDE0DB37B0}"/>
          </ac:spMkLst>
        </pc:spChg>
      </pc:sldChg>
      <pc:sldChg chg="addSp delSp modSp mod">
        <pc:chgData name="Faught, Sydney" userId="00a241bc-a0f2-4d44-a52d-b0ed52f0ed30" providerId="ADAL" clId="{F36EC1DD-EEE4-4544-BA1D-2CF4CB546346}" dt="2022-12-07T19:27:47.564" v="689" actId="14100"/>
        <pc:sldMkLst>
          <pc:docMk/>
          <pc:sldMk cId="3648548685" sldId="259"/>
        </pc:sldMkLst>
        <pc:spChg chg="add mod">
          <ac:chgData name="Faught, Sydney" userId="00a241bc-a0f2-4d44-a52d-b0ed52f0ed30" providerId="ADAL" clId="{F36EC1DD-EEE4-4544-BA1D-2CF4CB546346}" dt="2022-12-07T19:27:47.564" v="689" actId="14100"/>
          <ac:spMkLst>
            <pc:docMk/>
            <pc:sldMk cId="3648548685" sldId="259"/>
            <ac:spMk id="7" creationId="{B4E4030B-A470-4234-9BC4-12779150BB89}"/>
          </ac:spMkLst>
        </pc:spChg>
        <pc:spChg chg="del mod">
          <ac:chgData name="Faught, Sydney" userId="00a241bc-a0f2-4d44-a52d-b0ed52f0ed30" providerId="ADAL" clId="{F36EC1DD-EEE4-4544-BA1D-2CF4CB546346}" dt="2022-12-05T21:51:23.569" v="202" actId="478"/>
          <ac:spMkLst>
            <pc:docMk/>
            <pc:sldMk cId="3648548685" sldId="259"/>
            <ac:spMk id="7" creationId="{E0EDF2E5-1FE9-48EE-A1B7-FB67D0AD6237}"/>
          </ac:spMkLst>
        </pc:spChg>
        <pc:spChg chg="add mod">
          <ac:chgData name="Faught, Sydney" userId="00a241bc-a0f2-4d44-a52d-b0ed52f0ed30" providerId="ADAL" clId="{F36EC1DD-EEE4-4544-BA1D-2CF4CB546346}" dt="2022-12-07T19:26:36.054" v="676" actId="14100"/>
          <ac:spMkLst>
            <pc:docMk/>
            <pc:sldMk cId="3648548685" sldId="259"/>
            <ac:spMk id="8" creationId="{AD16BF0B-891E-4F27-A5DE-9CC8DED2BC44}"/>
          </ac:spMkLst>
        </pc:spChg>
        <pc:spChg chg="del mod">
          <ac:chgData name="Faught, Sydney" userId="00a241bc-a0f2-4d44-a52d-b0ed52f0ed30" providerId="ADAL" clId="{F36EC1DD-EEE4-4544-BA1D-2CF4CB546346}" dt="2022-12-05T21:51:18.303" v="201" actId="478"/>
          <ac:spMkLst>
            <pc:docMk/>
            <pc:sldMk cId="3648548685" sldId="259"/>
            <ac:spMk id="9" creationId="{B319932E-EC8F-4E81-BC44-265E6323FB11}"/>
          </ac:spMkLst>
        </pc:spChg>
        <pc:spChg chg="add mod">
          <ac:chgData name="Faught, Sydney" userId="00a241bc-a0f2-4d44-a52d-b0ed52f0ed30" providerId="ADAL" clId="{F36EC1DD-EEE4-4544-BA1D-2CF4CB546346}" dt="2022-12-07T19:27:43.461" v="688" actId="14100"/>
          <ac:spMkLst>
            <pc:docMk/>
            <pc:sldMk cId="3648548685" sldId="259"/>
            <ac:spMk id="9" creationId="{B4811AA0-E5A1-46C3-95AB-8EB34EA36EC1}"/>
          </ac:spMkLst>
        </pc:spChg>
        <pc:spChg chg="add mod">
          <ac:chgData name="Faught, Sydney" userId="00a241bc-a0f2-4d44-a52d-b0ed52f0ed30" providerId="ADAL" clId="{F36EC1DD-EEE4-4544-BA1D-2CF4CB546346}" dt="2022-12-07T19:26:36.054" v="676" actId="14100"/>
          <ac:spMkLst>
            <pc:docMk/>
            <pc:sldMk cId="3648548685" sldId="259"/>
            <ac:spMk id="10" creationId="{CA63612F-F700-4FA2-81AC-C870169AD677}"/>
          </ac:spMkLst>
        </pc:spChg>
        <pc:spChg chg="mod">
          <ac:chgData name="Faught, Sydney" userId="00a241bc-a0f2-4d44-a52d-b0ed52f0ed30" providerId="ADAL" clId="{F36EC1DD-EEE4-4544-BA1D-2CF4CB546346}" dt="2022-12-07T19:26:36.070" v="677" actId="27636"/>
          <ac:spMkLst>
            <pc:docMk/>
            <pc:sldMk cId="3648548685" sldId="259"/>
            <ac:spMk id="11" creationId="{E6E07C6D-3439-4032-8601-0AD6B790D2D6}"/>
          </ac:spMkLst>
        </pc:spChg>
        <pc:spChg chg="mod">
          <ac:chgData name="Faught, Sydney" userId="00a241bc-a0f2-4d44-a52d-b0ed52f0ed30" providerId="ADAL" clId="{F36EC1DD-EEE4-4544-BA1D-2CF4CB546346}" dt="2022-12-05T21:55:12.184" v="239"/>
          <ac:spMkLst>
            <pc:docMk/>
            <pc:sldMk cId="3648548685" sldId="259"/>
            <ac:spMk id="12" creationId="{05335FC9-FE38-4CF3-A9C2-6682D3715BD5}"/>
          </ac:spMkLst>
        </pc:spChg>
      </pc:sldChg>
      <pc:sldChg chg="modSp del mod">
        <pc:chgData name="Faught, Sydney" userId="00a241bc-a0f2-4d44-a52d-b0ed52f0ed30" providerId="ADAL" clId="{F36EC1DD-EEE4-4544-BA1D-2CF4CB546346}" dt="2022-12-05T21:54:45.579" v="234" actId="2696"/>
        <pc:sldMkLst>
          <pc:docMk/>
          <pc:sldMk cId="3393665564" sldId="260"/>
        </pc:sldMkLst>
        <pc:spChg chg="mod">
          <ac:chgData name="Faught, Sydney" userId="00a241bc-a0f2-4d44-a52d-b0ed52f0ed30" providerId="ADAL" clId="{F36EC1DD-EEE4-4544-BA1D-2CF4CB546346}" dt="2022-12-05T20:45:44.597" v="126" actId="20577"/>
          <ac:spMkLst>
            <pc:docMk/>
            <pc:sldMk cId="3393665564" sldId="260"/>
            <ac:spMk id="3" creationId="{D6F73C8E-EA7A-4528-B69E-B61DAB11E3A5}"/>
          </ac:spMkLst>
        </pc:spChg>
        <pc:spChg chg="mod">
          <ac:chgData name="Faught, Sydney" userId="00a241bc-a0f2-4d44-a52d-b0ed52f0ed30" providerId="ADAL" clId="{F36EC1DD-EEE4-4544-BA1D-2CF4CB546346}" dt="2022-12-05T20:50:29.440" v="196" actId="6549"/>
          <ac:spMkLst>
            <pc:docMk/>
            <pc:sldMk cId="3393665564" sldId="260"/>
            <ac:spMk id="5" creationId="{C7B81CB1-F983-4CC6-8C35-6EB32E0F67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F188-6B8D-43F8-908C-5F323142D6B9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539E1-2277-41E3-BD23-64A59A04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932C-2863-4708-87C6-64488B775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48C31-052E-42B4-BC27-BFD5B19E0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C1538-5768-4977-8FF8-AC587308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BD4-FE96-4F09-BFFC-B3FDC5105C9E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E5824-B49D-4A63-A076-D636BEF5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2E948-CC13-408C-B64E-90DD3A9E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77DE-A2D5-485F-910A-6D46E90F6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6C2BA-3EA5-4FB3-ABA7-F274316CB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16D3C-B7E8-4DAD-878B-04D0CE18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DEC1-1C1F-4CE9-B299-8C20B3C1C34B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4D893-CE48-4D45-8907-05C46C02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7C5FD-BCAB-4A88-927E-ADF56DEF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0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81621-B681-4DF3-83D2-A4B2CF724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BB44C-560D-49F0-B33E-7ED063477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7C14D-44F4-4EA6-9D3F-A5A85B3F5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D6A3-6F77-4328-BFCD-2CE6085C70BB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A854-805B-479A-8B9D-7AB95FAF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D7031-B8DC-4605-A692-D3B654A8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8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9E47-DA2B-423A-AF8D-A081F6A6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269C8-B2E5-42C1-8864-4B5BEAC97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8D883-054B-489B-B66D-64C66954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C00-4016-4D21-B84E-6696FE682CB8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0C9C4-4BB9-471F-8648-ADA1F31E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C6F5C-94D8-407E-9259-090ACB96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95AD-B0C3-4CB0-A891-731364DD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8123C-CF29-457A-AAAF-CA433130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EFF4-0349-4CB7-8C9C-16D29864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0041-A164-4E0B-A548-BDE7203C7CE6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9363F-3884-4135-B78B-D9616262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195B7-9A01-437C-9965-075BD21D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5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76ED8-0AA7-4A50-A8B6-0F5FAD88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5EB17-9DFD-48D9-94D5-DC2E9E943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1049-E9FD-4979-83EA-38C3EFB09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BD215-E3AA-4BF3-BD8C-6803AFA9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9F3D-7EE4-4433-8087-5A51E1BD2649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0918F-0DF8-49CB-95CD-64B16030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263FB-F49A-4B53-B6D7-02B19F92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41DD-4634-4DC2-9BE7-2B4F3C28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34CEB-7696-4AB0-8D6C-2B5778D44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30C04-6319-4299-9E72-FFA3F8E3D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0DB2F-4FA3-4C52-8DEB-DFEA2FA29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6FDEF-CE20-4A21-AA87-655B3242E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2B620-C9E2-4CBC-ADCF-3D1AC2A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A622-2280-471B-B877-AC86E0768FA6}" type="datetime1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9B81C-FF2B-4463-85D2-AC3D049B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892D6-07B6-459F-8DF4-47382639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7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3DBC-6359-4140-BB24-055D2087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02938-E4B1-484A-90C2-0C2DB4D2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B52E-7B2E-44C8-8F49-BF5BDE224DD0}" type="datetime1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75A34-4C98-45C0-872B-3EDE766F6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A5353-68B0-414C-AEB7-E6B06BD7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AB00D-AE80-434A-BCD9-8E1BBE93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843B-CFB0-46A3-BE66-C79AA8CFCFC1}" type="datetime1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D29022-C9B5-4742-84C5-725E61D0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039AB-8AB0-4231-8B0F-1D87F99C9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48BA-0532-4BE5-A6F2-5E7FA259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CFA0A-16BA-4C3F-BADA-2FE656748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0F38B-50C4-4391-8453-56B842C49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36BC-40AB-4E88-8F01-FEBD1D8A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D6C-0527-4B75-AB31-A9160D8B6290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6E995-A6F3-45BF-B24C-5910E751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E0276-551E-4246-A105-99AB1543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392D5-D5ED-49EC-8F53-97E83C32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7BBDC-1C60-4310-9BD4-B48EE04A0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CC2FF-B0DB-4333-9855-BDC13BFF8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AFCAD-5ED3-4408-88BD-59057C96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77D7-6843-4127-9887-D79784E07EE2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A9F4C-0702-462C-82F8-55D5F931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36467-E0A6-4A2F-B6AB-E6D1D0E6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2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FDF5A6-5E55-49A3-A3E2-5EB9157D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75A5F-E972-4686-B1C4-3D47446DE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1DC6-EB21-4D4A-A136-1F248F95A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CDF7-028A-422D-AC1C-FE59FD74994E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C3884-499C-462B-B176-E7EDC767C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F2145-A51C-471F-B596-6C1D61C21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783D0-DD04-4FC4-8BE8-794D63E49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236"/>
            <a:ext cx="9144000" cy="1909763"/>
          </a:xfrm>
        </p:spPr>
        <p:txBody>
          <a:bodyPr>
            <a:normAutofit fontScale="90000"/>
          </a:bodyPr>
          <a:lstStyle/>
          <a:p>
            <a:r>
              <a:rPr lang="en-US" dirty="0"/>
              <a:t>Nominations for 1-year Senate terms to Chair a Council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57319-EAC1-4C00-BAE1-46233DAF2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6547"/>
            <a:ext cx="9144000" cy="256125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Benjamin Yankson, Assistant Professor – CEHC (to chair CAA)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0AA8B-5FB2-480A-B1B2-FD6737A5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Senate-December 7, 2022</a:t>
            </a:r>
          </a:p>
        </p:txBody>
      </p:sp>
    </p:spTree>
    <p:extLst>
      <p:ext uri="{BB962C8B-B14F-4D97-AF65-F5344CB8AC3E}">
        <p14:creationId xmlns:p14="http://schemas.microsoft.com/office/powerpoint/2010/main" val="116892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191B759-2AE5-494A-9552-598F6A0AB9EC}"/>
              </a:ext>
            </a:extLst>
          </p:cNvPr>
          <p:cNvSpPr txBox="1">
            <a:spLocks/>
          </p:cNvSpPr>
          <p:nvPr/>
        </p:nvSpPr>
        <p:spPr>
          <a:xfrm>
            <a:off x="838200" y="155195"/>
            <a:ext cx="10515600" cy="10321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Nominations for Council Membership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6E07C6D-3439-4032-8601-0AD6B790D2D6}"/>
              </a:ext>
            </a:extLst>
          </p:cNvPr>
          <p:cNvSpPr txBox="1">
            <a:spLocks/>
          </p:cNvSpPr>
          <p:nvPr/>
        </p:nvSpPr>
        <p:spPr>
          <a:xfrm>
            <a:off x="639449" y="3639261"/>
            <a:ext cx="3534771" cy="22591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UAC: Undergraduate Academic Council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Laura Wilder, Associate Professor-CAS/English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Vivek Jain, Associate Professor-CAS/Physics (2022-2024)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335FC9-FE38-4CF3-A9C2-6682D371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Senate-December 7, 2022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D16BF0B-891E-4F27-A5DE-9CC8DED2BC44}"/>
              </a:ext>
            </a:extLst>
          </p:cNvPr>
          <p:cNvSpPr txBox="1">
            <a:spLocks/>
          </p:cNvSpPr>
          <p:nvPr/>
        </p:nvSpPr>
        <p:spPr>
          <a:xfrm>
            <a:off x="4174221" y="3639260"/>
            <a:ext cx="3589790" cy="22591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ULC: University Life Council</a:t>
            </a:r>
          </a:p>
          <a:p>
            <a:pPr marL="342900" indent="-342900"/>
            <a:r>
              <a:rPr lang="en-US" sz="1800" dirty="0"/>
              <a:t>Moriah Hampton, Lecturer-WCI (2022-2024)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63612F-F700-4FA2-81AC-C870169AD677}"/>
              </a:ext>
            </a:extLst>
          </p:cNvPr>
          <p:cNvSpPr txBox="1">
            <a:spLocks/>
          </p:cNvSpPr>
          <p:nvPr/>
        </p:nvSpPr>
        <p:spPr>
          <a:xfrm>
            <a:off x="7764011" y="3639260"/>
            <a:ext cx="3589789" cy="22591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UPPC: University Planning &amp; Policy Council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Li Niu, Professor-CAS/Chemistry (2022-2024)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4E4030B-A470-4234-9BC4-12779150B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450" y="1377745"/>
            <a:ext cx="5456550" cy="225911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900" b="1" dirty="0"/>
              <a:t>CAA: Council on Academic Assessment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Chris Wolff, Associate Professor-CAS/Anthropology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Alex Kumi-Yeboah, Associate Professor-School of Education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Eve Baldwin, Lecturer-WCI (2022-2024)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4811AA0-E5A1-46C3-95AB-8EB34EA36EC1}"/>
              </a:ext>
            </a:extLst>
          </p:cNvPr>
          <p:cNvSpPr txBox="1">
            <a:spLocks/>
          </p:cNvSpPr>
          <p:nvPr/>
        </p:nvSpPr>
        <p:spPr>
          <a:xfrm>
            <a:off x="6096000" y="1377745"/>
            <a:ext cx="5257799" cy="22591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COR: Council on Research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Wendy Roberts, Associate Professor-CAS/English (2022-2024)</a:t>
            </a:r>
          </a:p>
        </p:txBody>
      </p:sp>
    </p:spTree>
    <p:extLst>
      <p:ext uri="{BB962C8B-B14F-4D97-AF65-F5344CB8AC3E}">
        <p14:creationId xmlns:p14="http://schemas.microsoft.com/office/powerpoint/2010/main" val="364854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048035E79CC4698952043F47459ED" ma:contentTypeVersion="8" ma:contentTypeDescription="Create a new document." ma:contentTypeScope="" ma:versionID="cb6b7e6fd82a1a0507a0bd9ff251ffe0">
  <xsd:schema xmlns:xsd="http://www.w3.org/2001/XMLSchema" xmlns:xs="http://www.w3.org/2001/XMLSchema" xmlns:p="http://schemas.microsoft.com/office/2006/metadata/properties" xmlns:ns2="6c57cd73-ddc5-4c2c-a3e6-946dd2ea0a97" xmlns:ns3="1f6ef8f0-55b3-4e7a-8968-d2998e518232" targetNamespace="http://schemas.microsoft.com/office/2006/metadata/properties" ma:root="true" ma:fieldsID="f6958708a09e7f860de2fdcf4b64b9d8" ns2:_="" ns3:_="">
    <xsd:import namespace="6c57cd73-ddc5-4c2c-a3e6-946dd2ea0a97"/>
    <xsd:import namespace="1f6ef8f0-55b3-4e7a-8968-d2998e518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7cd73-ddc5-4c2c-a3e6-946dd2ea0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ef8f0-55b3-4e7a-8968-d2998e518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A47D35-F55E-44FF-BA80-DC4337911F88}"/>
</file>

<file path=customXml/itemProps2.xml><?xml version="1.0" encoding="utf-8"?>
<ds:datastoreItem xmlns:ds="http://schemas.openxmlformats.org/officeDocument/2006/customXml" ds:itemID="{6F5E72E3-2295-496C-AE26-AD45D43391A9}"/>
</file>

<file path=customXml/itemProps3.xml><?xml version="1.0" encoding="utf-8"?>
<ds:datastoreItem xmlns:ds="http://schemas.openxmlformats.org/officeDocument/2006/customXml" ds:itemID="{95209016-A05A-4598-9B2F-7525F9790D45}"/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136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Nominations for 1-year Senate terms to Chair a Council</vt:lpstr>
      <vt:lpstr>PowerPoint Presentation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Nominations for 1-year Senate terms to Chair a Council</dc:title>
  <dc:creator>Sydney Faught</dc:creator>
  <cp:lastModifiedBy>Faught, Sydney</cp:lastModifiedBy>
  <cp:revision>2</cp:revision>
  <dcterms:created xsi:type="dcterms:W3CDTF">2022-09-12T13:44:51Z</dcterms:created>
  <dcterms:modified xsi:type="dcterms:W3CDTF">2022-12-07T19:27:52Z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0x01010095A048035E79CC4698952043F47459ED</vt:lpwstr>
  </property>
</Properties>
</file>