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ught, Sydney" userId="00a241bc-a0f2-4d44-a52d-b0ed52f0ed30" providerId="ADAL" clId="{D2E3C817-0D45-4A84-8071-67699B235542}"/>
    <pc:docChg chg="undo custSel delSld modSld">
      <pc:chgData name="Faught, Sydney" userId="00a241bc-a0f2-4d44-a52d-b0ed52f0ed30" providerId="ADAL" clId="{D2E3C817-0D45-4A84-8071-67699B235542}" dt="2023-02-04T15:01:40.148" v="185" actId="20577"/>
      <pc:docMkLst>
        <pc:docMk/>
      </pc:docMkLst>
      <pc:sldChg chg="del">
        <pc:chgData name="Faught, Sydney" userId="00a241bc-a0f2-4d44-a52d-b0ed52f0ed30" providerId="ADAL" clId="{D2E3C817-0D45-4A84-8071-67699B235542}" dt="2023-02-04T15:01:24.966" v="177" actId="2696"/>
        <pc:sldMkLst>
          <pc:docMk/>
          <pc:sldMk cId="1168925602" sldId="256"/>
        </pc:sldMkLst>
      </pc:sldChg>
      <pc:sldChg chg="delSp modSp mod">
        <pc:chgData name="Faught, Sydney" userId="00a241bc-a0f2-4d44-a52d-b0ed52f0ed30" providerId="ADAL" clId="{D2E3C817-0D45-4A84-8071-67699B235542}" dt="2023-02-04T15:01:40.148" v="185" actId="20577"/>
        <pc:sldMkLst>
          <pc:docMk/>
          <pc:sldMk cId="3648548685" sldId="259"/>
        </pc:sldMkLst>
        <pc:spChg chg="mod">
          <ac:chgData name="Faught, Sydney" userId="00a241bc-a0f2-4d44-a52d-b0ed52f0ed30" providerId="ADAL" clId="{D2E3C817-0D45-4A84-8071-67699B235542}" dt="2023-02-04T15:01:40.148" v="185" actId="20577"/>
          <ac:spMkLst>
            <pc:docMk/>
            <pc:sldMk cId="3648548685" sldId="259"/>
            <ac:spMk id="7" creationId="{B4E4030B-A470-4234-9BC4-12779150BB89}"/>
          </ac:spMkLst>
        </pc:spChg>
        <pc:spChg chg="mod">
          <ac:chgData name="Faught, Sydney" userId="00a241bc-a0f2-4d44-a52d-b0ed52f0ed30" providerId="ADAL" clId="{D2E3C817-0D45-4A84-8071-67699B235542}" dt="2023-02-04T15:01:07.974" v="164" actId="1076"/>
          <ac:spMkLst>
            <pc:docMk/>
            <pc:sldMk cId="3648548685" sldId="259"/>
            <ac:spMk id="8" creationId="{AD16BF0B-891E-4F27-A5DE-9CC8DED2BC44}"/>
          </ac:spMkLst>
        </pc:spChg>
        <pc:spChg chg="del">
          <ac:chgData name="Faught, Sydney" userId="00a241bc-a0f2-4d44-a52d-b0ed52f0ed30" providerId="ADAL" clId="{D2E3C817-0D45-4A84-8071-67699B235542}" dt="2023-02-04T15:00:18.080" v="156" actId="478"/>
          <ac:spMkLst>
            <pc:docMk/>
            <pc:sldMk cId="3648548685" sldId="259"/>
            <ac:spMk id="9" creationId="{B4811AA0-E5A1-46C3-95AB-8EB34EA36EC1}"/>
          </ac:spMkLst>
        </pc:spChg>
        <pc:spChg chg="del">
          <ac:chgData name="Faught, Sydney" userId="00a241bc-a0f2-4d44-a52d-b0ed52f0ed30" providerId="ADAL" clId="{D2E3C817-0D45-4A84-8071-67699B235542}" dt="2023-02-04T15:00:26.741" v="158" actId="478"/>
          <ac:spMkLst>
            <pc:docMk/>
            <pc:sldMk cId="3648548685" sldId="259"/>
            <ac:spMk id="10" creationId="{CA63612F-F700-4FA2-81AC-C870169AD677}"/>
          </ac:spMkLst>
        </pc:spChg>
        <pc:spChg chg="del">
          <ac:chgData name="Faught, Sydney" userId="00a241bc-a0f2-4d44-a52d-b0ed52f0ed30" providerId="ADAL" clId="{D2E3C817-0D45-4A84-8071-67699B235542}" dt="2023-02-04T15:00:24.373" v="157" actId="478"/>
          <ac:spMkLst>
            <pc:docMk/>
            <pc:sldMk cId="3648548685" sldId="259"/>
            <ac:spMk id="11" creationId="{E6E07C6D-3439-4032-8601-0AD6B790D2D6}"/>
          </ac:spMkLst>
        </pc:spChg>
        <pc:spChg chg="mod">
          <ac:chgData name="Faught, Sydney" userId="00a241bc-a0f2-4d44-a52d-b0ed52f0ed30" providerId="ADAL" clId="{D2E3C817-0D45-4A84-8071-67699B235542}" dt="2023-02-04T15:01:17.801" v="176" actId="20577"/>
          <ac:spMkLst>
            <pc:docMk/>
            <pc:sldMk cId="3648548685" sldId="259"/>
            <ac:spMk id="12" creationId="{05335FC9-FE38-4CF3-A9C2-6682D3715B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CF188-6B8D-43F8-908C-5F323142D6B9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539E1-2277-41E3-BD23-64A59A044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8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D932C-2863-4708-87C6-64488B775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D48C31-052E-42B4-BC27-BFD5B19E0B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C1538-5768-4977-8FF8-AC587308E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ABD4-FE96-4F09-BFFC-B3FDC5105C9E}" type="datetime1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E5824-B49D-4A63-A076-D636BEF53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2E948-CC13-408C-B64E-90DD3A9E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B77DE-A2D5-485F-910A-6D46E90F6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6C2BA-3EA5-4FB3-ABA7-F274316CB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16D3C-B7E8-4DAD-878B-04D0CE18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3DEC1-1C1F-4CE9-B299-8C20B3C1C34B}" type="datetime1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4D893-CE48-4D45-8907-05C46C02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7C5FD-BCAB-4A88-927E-ADF56DEF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0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881621-B681-4DF3-83D2-A4B2CF724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5BB44C-560D-49F0-B33E-7ED063477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7C14D-44F4-4EA6-9D3F-A5A85B3F5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D6A3-6F77-4328-BFCD-2CE6085C70BB}" type="datetime1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AA854-805B-479A-8B9D-7AB95FAF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D7031-B8DC-4605-A692-D3B654A8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8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B9E47-DA2B-423A-AF8D-A081F6A62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269C8-B2E5-42C1-8864-4B5BEAC97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8D883-054B-489B-B66D-64C669541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C00-4016-4D21-B84E-6696FE682CB8}" type="datetime1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0C9C4-4BB9-471F-8648-ADA1F31EE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C6F5C-94D8-407E-9259-090ACB96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95AD-B0C3-4CB0-A891-731364DDE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8123C-CF29-457A-AAAF-CA433130D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0EFF4-0349-4CB7-8C9C-16D298640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041-A164-4E0B-A548-BDE7203C7CE6}" type="datetime1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9363F-3884-4135-B78B-D9616262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195B7-9A01-437C-9965-075BD21D3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5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76ED8-0AA7-4A50-A8B6-0F5FAD88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5EB17-9DFD-48D9-94D5-DC2E9E943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1049-E9FD-4979-83EA-38C3EFB09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BD215-E3AA-4BF3-BD8C-6803AFA91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F9F3D-7EE4-4433-8087-5A51E1BD2649}" type="datetime1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0918F-0DF8-49CB-95CD-64B160301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263FB-F49A-4B53-B6D7-02B19F923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6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A41DD-4634-4DC2-9BE7-2B4F3C28C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34CEB-7696-4AB0-8D6C-2B5778D44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30C04-6319-4299-9E72-FFA3F8E3D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30DB2F-4FA3-4C52-8DEB-DFEA2FA29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6FDEF-CE20-4A21-AA87-655B3242E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52B620-C9E2-4CBC-ADCF-3D1AC2A8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A622-2280-471B-B877-AC86E0768FA6}" type="datetime1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69B81C-FF2B-4463-85D2-AC3D049BA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F892D6-07B6-459F-8DF4-473826392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7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C3DBC-6359-4140-BB24-055D2087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02938-E4B1-484A-90C2-0C2DB4D25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B52E-7B2E-44C8-8F49-BF5BDE224DD0}" type="datetime1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275A34-4C98-45C0-872B-3EDE766F6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4A5353-68B0-414C-AEB7-E6B06BD7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3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CAB00D-AE80-434A-BCD9-8E1BBE93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2843B-CFB0-46A3-BE66-C79AA8CFCFC1}" type="datetime1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D29022-C9B5-4742-84C5-725E61D0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039AB-8AB0-4231-8B0F-1D87F99C9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3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48BA-0532-4BE5-A6F2-5E7FA2591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CFA0A-16BA-4C3F-BADA-2FE656748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0F38B-50C4-4391-8453-56B842C49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836BC-40AB-4E88-8F01-FEBD1D8A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DED6C-0527-4B75-AB31-A9160D8B6290}" type="datetime1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6E995-A6F3-45BF-B24C-5910E751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E0276-551E-4246-A105-99AB1543B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2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392D5-D5ED-49EC-8F53-97E83C32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7BBDC-1C60-4310-9BD4-B48EE04A0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BCC2FF-B0DB-4333-9855-BDC13BFF8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AFCAD-5ED3-4408-88BD-59057C96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77D7-6843-4127-9887-D79784E07EE2}" type="datetime1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A9F4C-0702-462C-82F8-55D5F931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Senate-September 14,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36467-E0A6-4A2F-B6AB-E6D1D0E6B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2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FDF5A6-5E55-49A3-A3E2-5EB9157D5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75A5F-E972-4686-B1C4-3D47446DE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A1DC6-EB21-4D4A-A136-1F248F95A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4CDF7-028A-422D-AC1C-FE59FD74994E}" type="datetime1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C3884-499C-462B-B176-E7EDC767C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University Senate-September 14,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F2145-A51C-471F-B596-6C1D61C21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29DC-0DE7-46A6-A2EB-B02369B0E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1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191B759-2AE5-494A-9552-598F6A0AB9EC}"/>
              </a:ext>
            </a:extLst>
          </p:cNvPr>
          <p:cNvSpPr txBox="1">
            <a:spLocks/>
          </p:cNvSpPr>
          <p:nvPr/>
        </p:nvSpPr>
        <p:spPr>
          <a:xfrm>
            <a:off x="838200" y="155195"/>
            <a:ext cx="10515600" cy="10321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/>
              <a:t>Nominations for Council Membership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335FC9-FE38-4CF3-A9C2-6682D371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University February 8, 2023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D16BF0B-891E-4F27-A5DE-9CC8DED2BC44}"/>
              </a:ext>
            </a:extLst>
          </p:cNvPr>
          <p:cNvSpPr txBox="1">
            <a:spLocks/>
          </p:cNvSpPr>
          <p:nvPr/>
        </p:nvSpPr>
        <p:spPr>
          <a:xfrm>
            <a:off x="6096000" y="1803872"/>
            <a:ext cx="5257800" cy="30966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dirty="0"/>
              <a:t>ULC: University Life Council</a:t>
            </a:r>
          </a:p>
          <a:p>
            <a:pPr marL="342900" indent="-342900"/>
            <a:r>
              <a:rPr lang="en-US" sz="1800" dirty="0"/>
              <a:t>Kenneth Levine, Assistant Professor-CAS/Communication (2023-2024)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4E4030B-A470-4234-9BC4-12779150B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450" y="1803873"/>
            <a:ext cx="5456550" cy="309660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900" b="1" dirty="0"/>
              <a:t>CPCA: Council on Promotions &amp; Continuing Appointments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Elga</a:t>
            </a:r>
            <a:r>
              <a:rPr lang="en-US" sz="2000" dirty="0"/>
              <a:t> </a:t>
            </a:r>
            <a:r>
              <a:rPr lang="en-US" sz="2000" dirty="0" err="1"/>
              <a:t>Wulfert</a:t>
            </a:r>
            <a:r>
              <a:rPr lang="en-US" sz="2000" dirty="0"/>
              <a:t>, </a:t>
            </a:r>
            <a:r>
              <a:rPr lang="en-US" sz="2000"/>
              <a:t>Distinguished Service Professor-CAS</a:t>
            </a:r>
            <a:r>
              <a:rPr lang="en-US" sz="2000" dirty="0"/>
              <a:t>/Psychology (2023-2024)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Yiming</a:t>
            </a:r>
            <a:r>
              <a:rPr lang="en-US" sz="2000" dirty="0"/>
              <a:t> Ying, Professor-CAS/Mathematics (2023-2024)</a:t>
            </a:r>
          </a:p>
        </p:txBody>
      </p:sp>
    </p:spTree>
    <p:extLst>
      <p:ext uri="{BB962C8B-B14F-4D97-AF65-F5344CB8AC3E}">
        <p14:creationId xmlns:p14="http://schemas.microsoft.com/office/powerpoint/2010/main" val="364854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A048035E79CC4698952043F47459ED" ma:contentTypeVersion="8" ma:contentTypeDescription="Create a new document." ma:contentTypeScope="" ma:versionID="cb6b7e6fd82a1a0507a0bd9ff251ffe0">
  <xsd:schema xmlns:xsd="http://www.w3.org/2001/XMLSchema" xmlns:xs="http://www.w3.org/2001/XMLSchema" xmlns:p="http://schemas.microsoft.com/office/2006/metadata/properties" xmlns:ns2="6c57cd73-ddc5-4c2c-a3e6-946dd2ea0a97" xmlns:ns3="1f6ef8f0-55b3-4e7a-8968-d2998e518232" targetNamespace="http://schemas.microsoft.com/office/2006/metadata/properties" ma:root="true" ma:fieldsID="f6958708a09e7f860de2fdcf4b64b9d8" ns2:_="" ns3:_="">
    <xsd:import namespace="6c57cd73-ddc5-4c2c-a3e6-946dd2ea0a97"/>
    <xsd:import namespace="1f6ef8f0-55b3-4e7a-8968-d2998e5182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7cd73-ddc5-4c2c-a3e6-946dd2ea0a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ef8f0-55b3-4e7a-8968-d2998e51823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85A7C1-4130-4767-9484-908141F0F5B6}"/>
</file>

<file path=customXml/itemProps2.xml><?xml version="1.0" encoding="utf-8"?>
<ds:datastoreItem xmlns:ds="http://schemas.openxmlformats.org/officeDocument/2006/customXml" ds:itemID="{0474BBAD-5B28-490B-912F-A6F291DF7411}"/>
</file>

<file path=customXml/itemProps3.xml><?xml version="1.0" encoding="utf-8"?>
<ds:datastoreItem xmlns:ds="http://schemas.openxmlformats.org/officeDocument/2006/customXml" ds:itemID="{7C00E1E2-0C45-45C9-8357-22FEA9C6CFE9}"/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52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at Albany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Nominations for 1-year Senate terms to Chair a Council</dc:title>
  <dc:creator>Sydney Faught</dc:creator>
  <cp:lastModifiedBy>Faught, Sydney</cp:lastModifiedBy>
  <cp:revision>3</cp:revision>
  <dcterms:created xsi:type="dcterms:W3CDTF">2022-09-12T13:44:51Z</dcterms:created>
  <dcterms:modified xsi:type="dcterms:W3CDTF">2023-02-04T15:01:48Z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0x01010095A048035E79CC4698952043F47459ED</vt:lpwstr>
  </property>
</Properties>
</file>