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3.xml" ContentType="application/vnd.openxmlformats-officedocument.drawingml.chartshape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71" r:id="rId2"/>
    <p:sldId id="282" r:id="rId3"/>
    <p:sldId id="298" r:id="rId4"/>
    <p:sldId id="260" r:id="rId5"/>
    <p:sldId id="296" r:id="rId6"/>
    <p:sldId id="261" r:id="rId7"/>
    <p:sldId id="263" r:id="rId8"/>
    <p:sldId id="285" r:id="rId9"/>
    <p:sldId id="287" r:id="rId10"/>
    <p:sldId id="286" r:id="rId11"/>
    <p:sldId id="288" r:id="rId12"/>
    <p:sldId id="289" r:id="rId13"/>
    <p:sldId id="290" r:id="rId14"/>
    <p:sldId id="293" r:id="rId15"/>
    <p:sldId id="294" r:id="rId16"/>
    <p:sldId id="295" r:id="rId17"/>
    <p:sldId id="291" r:id="rId18"/>
    <p:sldId id="299" r:id="rId19"/>
    <p:sldId id="300" r:id="rId20"/>
    <p:sldId id="307" r:id="rId21"/>
    <p:sldId id="302" r:id="rId22"/>
    <p:sldId id="301" r:id="rId23"/>
    <p:sldId id="303" r:id="rId24"/>
    <p:sldId id="306" r:id="rId25"/>
    <p:sldId id="304" r:id="rId26"/>
    <p:sldId id="305" r:id="rId27"/>
    <p:sldId id="308" r:id="rId28"/>
    <p:sldId id="311" r:id="rId29"/>
    <p:sldId id="310" r:id="rId30"/>
    <p:sldId id="312" r:id="rId31"/>
    <p:sldId id="313" r:id="rId32"/>
    <p:sldId id="309" r:id="rId33"/>
    <p:sldId id="283"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546A"/>
    <a:srgbClr val="CC99FF"/>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oleObject" Target="file:///\\lincoln.univ.albany.edu\FA\FM-Budget\IFR\2018-19%20IFR\18-19%20Broad%20Based%20Fees\18-19%20BBF%20For%20Web\From%20Cindy\Campus%20Rec%20-%20Budget%20Breakdown%2018-19%20Proposed.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lincoln.univ.albany.edu\FA\FM-Budget\IFR\2018-19%20IFR\18-19%20Broad%20Based%20Fees\18-19%20BBF%20For%20Web\From%20Cindy\Campus%20Life%20Fee%20Proposed%20Expenses%20Budget%20graphs%2018-19.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lincoln.univ.albany.edu\FA\FM-Budget\IFR\2018-19%20IFR\18-19%20Broad%20Based%20Fees\18-19%20BBF%20For%20Web\18-19%20BBF%20Graphs.xlsx" TargetMode="External"/><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file:///\\lincoln.univ.albany.edu\FA\FM-Budget\CFP\18-19\18-19%20Presentation%20Materials\BBF%20info.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3.xml"/></Relationships>
</file>

<file path=ppt/charts/_rels/chart5.xml.rels><?xml version="1.0" encoding="UTF-8" standalone="yes"?>
<Relationships xmlns="http://schemas.openxmlformats.org/package/2006/relationships"><Relationship Id="rId3" Type="http://schemas.openxmlformats.org/officeDocument/2006/relationships/oleObject" Target="file:///\\lincoln.univ.albany.edu\FA\FM-Budget\CFP\18-19\18-19%20Presentation%20Materials\BBF%20info.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lincoln.univ.albany.edu\FA\FM-Budget\IFR\2018-19%20IFR\18-19%20Broad%20Based%20Fees\18-19%20BBF%20For%20Web\From%20Cindy\18-19%20Health%20Fee%20Graph.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lincoln.univ.albany.edu\FA\FM-Budget\IFR\2018-19%20IFR\18-19%20Broad%20Based%20Fees\18-19%20BBF%20For%20Web\18-19%20BBF%20Graphs.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lincoln.univ.albany.edu\FA\FM-Budget\IFR\2018-19%20IFR\18-19%20Broad%20Based%20Fees\18-19%20BBF%20For%20Web\18-19%20BBF%20Graphs.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sz="2000" b="1" dirty="0" smtClean="0">
                <a:solidFill>
                  <a:schemeClr val="tx1"/>
                </a:solidFill>
              </a:rPr>
              <a:t>17-18 Revenue: $566,410,000</a:t>
            </a:r>
            <a:endParaRPr lang="en-US" sz="2000" b="1" dirty="0">
              <a:solidFill>
                <a:schemeClr val="tx1"/>
              </a:solidFill>
            </a:endParaRPr>
          </a:p>
        </c:rich>
      </c:tx>
      <c:layout>
        <c:manualLayout>
          <c:xMode val="edge"/>
          <c:yMode val="edge"/>
          <c:x val="0.68447159565580629"/>
          <c:y val="1.322751322751322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31429517034054955"/>
          <c:y val="0.13817578358260774"/>
          <c:w val="0.37140974154546469"/>
          <c:h val="0.78408723215153664"/>
        </c:manualLayout>
      </c:layout>
      <c:pieChart>
        <c:varyColors val="1"/>
        <c:dLbls>
          <c:dLblPos val="bestFit"/>
          <c:showLegendKey val="0"/>
          <c:showVal val="1"/>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0"/>
          <a:lstStyle/>
          <a:p>
            <a:pPr>
              <a:defRPr sz="2400" b="1" i="0" u="none" strike="noStrike" kern="1200" baseline="0">
                <a:solidFill>
                  <a:srgbClr val="44546A"/>
                </a:solidFill>
                <a:latin typeface="+mn-lt"/>
                <a:ea typeface="+mn-ea"/>
                <a:cs typeface="+mn-cs"/>
              </a:defRPr>
            </a:pPr>
            <a:r>
              <a:rPr lang="en-US" sz="2400">
                <a:solidFill>
                  <a:srgbClr val="44546A"/>
                </a:solidFill>
              </a:rPr>
              <a:t>18-19</a:t>
            </a:r>
            <a:r>
              <a:rPr lang="en-US" sz="2400" baseline="0">
                <a:solidFill>
                  <a:srgbClr val="44546A"/>
                </a:solidFill>
              </a:rPr>
              <a:t> </a:t>
            </a:r>
            <a:r>
              <a:rPr lang="en-US" sz="2400">
                <a:solidFill>
                  <a:srgbClr val="44546A"/>
                </a:solidFill>
              </a:rPr>
              <a:t>Campus Recreation Fee Expenditures</a:t>
            </a:r>
          </a:p>
        </c:rich>
      </c:tx>
      <c:layout>
        <c:manualLayout>
          <c:xMode val="edge"/>
          <c:yMode val="edge"/>
          <c:x val="0.21463542005302397"/>
          <c:y val="3.170173690091365E-2"/>
        </c:manualLayout>
      </c:layout>
      <c:overlay val="0"/>
      <c:spPr>
        <a:noFill/>
        <a:ln>
          <a:noFill/>
        </a:ln>
        <a:effectLst/>
      </c:spPr>
      <c:txPr>
        <a:bodyPr rot="0" spcFirstLastPara="1" vertOverflow="ellipsis" vert="horz" wrap="square" anchor="ctr" anchorCtr="0"/>
        <a:lstStyle/>
        <a:p>
          <a:pPr>
            <a:defRPr sz="2400" b="1" i="0" u="none" strike="noStrike" kern="1200" baseline="0">
              <a:solidFill>
                <a:srgbClr val="44546A"/>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5.5788005578800558E-2"/>
          <c:y val="0.13979705523650171"/>
          <c:w val="0.89385167858201831"/>
          <c:h val="0.7104512057127913"/>
        </c:manualLayout>
      </c:layout>
      <c:pie3DChart>
        <c:varyColors val="1"/>
        <c:ser>
          <c:idx val="0"/>
          <c:order val="0"/>
          <c:explosion val="39"/>
          <c:dPt>
            <c:idx val="0"/>
            <c:bubble3D val="0"/>
            <c:explosion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01-E452-4E7C-97DB-A7A834FF07D1}"/>
              </c:ext>
            </c:extLst>
          </c:dPt>
          <c:dPt>
            <c:idx val="1"/>
            <c:bubble3D val="0"/>
            <c:explosion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03-E452-4E7C-97DB-A7A834FF07D1}"/>
              </c:ext>
            </c:extLst>
          </c:dPt>
          <c:dPt>
            <c:idx val="2"/>
            <c:bubble3D val="0"/>
            <c:explosion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05-E452-4E7C-97DB-A7A834FF07D1}"/>
              </c:ext>
            </c:extLst>
          </c:dPt>
          <c:dPt>
            <c:idx val="3"/>
            <c:bubble3D val="0"/>
            <c:explosion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07-E452-4E7C-97DB-A7A834FF07D1}"/>
              </c:ext>
            </c:extLst>
          </c:dPt>
          <c:dPt>
            <c:idx val="4"/>
            <c:bubble3D val="0"/>
            <c:explosion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09-E452-4E7C-97DB-A7A834FF07D1}"/>
              </c:ext>
            </c:extLst>
          </c:dPt>
          <c:dPt>
            <c:idx val="5"/>
            <c:bubble3D val="0"/>
            <c:explosion val="0"/>
            <c:spPr>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0B-E452-4E7C-97DB-A7A834FF07D1}"/>
              </c:ext>
            </c:extLst>
          </c:dPt>
          <c:dPt>
            <c:idx val="6"/>
            <c:bubble3D val="0"/>
            <c:explosion val="1"/>
            <c:spPr>
              <a:gradFill rotWithShape="1">
                <a:gsLst>
                  <a:gs pos="0">
                    <a:schemeClr val="accent1">
                      <a:lumMod val="60000"/>
                      <a:shade val="51000"/>
                      <a:satMod val="130000"/>
                    </a:schemeClr>
                  </a:gs>
                  <a:gs pos="80000">
                    <a:schemeClr val="accent1">
                      <a:lumMod val="60000"/>
                      <a:shade val="93000"/>
                      <a:satMod val="130000"/>
                    </a:schemeClr>
                  </a:gs>
                  <a:gs pos="100000">
                    <a:schemeClr val="accent1">
                      <a:lumMod val="60000"/>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0D-E452-4E7C-97DB-A7A834FF07D1}"/>
              </c:ext>
            </c:extLst>
          </c:dPt>
          <c:dPt>
            <c:idx val="7"/>
            <c:bubble3D val="0"/>
            <c:explosion val="0"/>
            <c:spPr>
              <a:gradFill rotWithShape="1">
                <a:gsLst>
                  <a:gs pos="0">
                    <a:schemeClr val="accent2">
                      <a:lumMod val="60000"/>
                      <a:shade val="51000"/>
                      <a:satMod val="130000"/>
                    </a:schemeClr>
                  </a:gs>
                  <a:gs pos="80000">
                    <a:schemeClr val="accent2">
                      <a:lumMod val="60000"/>
                      <a:shade val="93000"/>
                      <a:satMod val="130000"/>
                    </a:schemeClr>
                  </a:gs>
                  <a:gs pos="100000">
                    <a:schemeClr val="accent2">
                      <a:lumMod val="60000"/>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0F-E452-4E7C-97DB-A7A834FF07D1}"/>
              </c:ext>
            </c:extLst>
          </c:dPt>
          <c:dPt>
            <c:idx val="8"/>
            <c:bubble3D val="0"/>
            <c:explosion val="0"/>
            <c:spPr>
              <a:gradFill rotWithShape="1">
                <a:gsLst>
                  <a:gs pos="0">
                    <a:schemeClr val="accent3">
                      <a:lumMod val="60000"/>
                      <a:shade val="51000"/>
                      <a:satMod val="130000"/>
                    </a:schemeClr>
                  </a:gs>
                  <a:gs pos="80000">
                    <a:schemeClr val="accent3">
                      <a:lumMod val="60000"/>
                      <a:shade val="93000"/>
                      <a:satMod val="130000"/>
                    </a:schemeClr>
                  </a:gs>
                  <a:gs pos="100000">
                    <a:schemeClr val="accent3">
                      <a:lumMod val="60000"/>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11-E452-4E7C-97DB-A7A834FF07D1}"/>
              </c:ext>
            </c:extLst>
          </c:dPt>
          <c:dPt>
            <c:idx val="9"/>
            <c:bubble3D val="0"/>
            <c:explosion val="0"/>
            <c:spPr>
              <a:gradFill rotWithShape="1">
                <a:gsLst>
                  <a:gs pos="0">
                    <a:schemeClr val="accent4">
                      <a:lumMod val="60000"/>
                      <a:shade val="51000"/>
                      <a:satMod val="130000"/>
                    </a:schemeClr>
                  </a:gs>
                  <a:gs pos="80000">
                    <a:schemeClr val="accent4">
                      <a:lumMod val="60000"/>
                      <a:shade val="93000"/>
                      <a:satMod val="130000"/>
                    </a:schemeClr>
                  </a:gs>
                  <a:gs pos="100000">
                    <a:schemeClr val="accent4">
                      <a:lumMod val="60000"/>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13-E452-4E7C-97DB-A7A834FF07D1}"/>
              </c:ext>
            </c:extLst>
          </c:dPt>
          <c:dLbls>
            <c:dLbl>
              <c:idx val="2"/>
              <c:layout>
                <c:manualLayout>
                  <c:x val="5.8038486121967651E-2"/>
                  <c:y val="-8.049367851864514E-2"/>
                </c:manualLayout>
              </c:layout>
              <c:dLblPos val="bestFit"/>
              <c:showLegendKey val="1"/>
              <c:showVal val="0"/>
              <c:showCatName val="1"/>
              <c:showSerName val="0"/>
              <c:showPercent val="1"/>
              <c:showBubbleSize val="0"/>
              <c:extLst xmlns:c16r2="http://schemas.microsoft.com/office/drawing/2015/06/chart">
                <c:ext xmlns:c16="http://schemas.microsoft.com/office/drawing/2014/chart" uri="{C3380CC4-5D6E-409C-BE32-E72D297353CC}">
                  <c16:uniqueId val="{00000005-E452-4E7C-97DB-A7A834FF07D1}"/>
                </c:ext>
                <c:ext xmlns:c15="http://schemas.microsoft.com/office/drawing/2012/chart" uri="{CE6537A1-D6FC-4f65-9D91-7224C49458BB}"/>
              </c:extLst>
            </c:dLbl>
            <c:dLbl>
              <c:idx val="4"/>
              <c:layout>
                <c:manualLayout>
                  <c:x val="-2.3539299111411317E-2"/>
                  <c:y val="2.3916287344776587E-2"/>
                </c:manualLayout>
              </c:layout>
              <c:dLblPos val="bestFit"/>
              <c:showLegendKey val="1"/>
              <c:showVal val="0"/>
              <c:showCatName val="1"/>
              <c:showSerName val="0"/>
              <c:showPercent val="1"/>
              <c:showBubbleSize val="0"/>
              <c:extLst xmlns:c16r2="http://schemas.microsoft.com/office/drawing/2015/06/chart">
                <c:ext xmlns:c16="http://schemas.microsoft.com/office/drawing/2014/chart" uri="{C3380CC4-5D6E-409C-BE32-E72D297353CC}">
                  <c16:uniqueId val="{00000009-E452-4E7C-97DB-A7A834FF07D1}"/>
                </c:ext>
                <c:ext xmlns:c15="http://schemas.microsoft.com/office/drawing/2012/chart" uri="{CE6537A1-D6FC-4f65-9D91-7224C49458BB}"/>
              </c:extLst>
            </c:dLbl>
            <c:dLbl>
              <c:idx val="5"/>
              <c:layout>
                <c:manualLayout>
                  <c:x val="-2.1104904044351874E-2"/>
                  <c:y val="4.450746531931956E-2"/>
                </c:manualLayout>
              </c:layout>
              <c:dLblPos val="bestFit"/>
              <c:showLegendKey val="1"/>
              <c:showVal val="0"/>
              <c:showCatName val="1"/>
              <c:showSerName val="0"/>
              <c:showPercent val="1"/>
              <c:showBubbleSize val="0"/>
              <c:extLst xmlns:c16r2="http://schemas.microsoft.com/office/drawing/2015/06/chart">
                <c:ext xmlns:c16="http://schemas.microsoft.com/office/drawing/2014/chart" uri="{C3380CC4-5D6E-409C-BE32-E72D297353CC}">
                  <c16:uniqueId val="{0000000B-E452-4E7C-97DB-A7A834FF07D1}"/>
                </c:ext>
                <c:ext xmlns:c15="http://schemas.microsoft.com/office/drawing/2012/chart" uri="{CE6537A1-D6FC-4f65-9D91-7224C49458BB}"/>
              </c:extLst>
            </c:dLbl>
            <c:dLbl>
              <c:idx val="7"/>
              <c:layout>
                <c:manualLayout>
                  <c:x val="-1.3190565027719921E-3"/>
                  <c:y val="9.8905478487376994E-3"/>
                </c:manualLayout>
              </c:layout>
              <c:tx>
                <c:rich>
                  <a:bodyPr/>
                  <a:lstStyle/>
                  <a:p>
                    <a:fld id="{9A38FCB0-3A1C-4139-B100-224A116E509E}" type="CATEGORYNAME">
                      <a:rPr lang="en-US" sz="1400"/>
                      <a:pPr/>
                      <a:t>[CATEGORY NAME]</a:t>
                    </a:fld>
                    <a:r>
                      <a:rPr lang="en-US" sz="1400" baseline="0"/>
                      <a:t>
</a:t>
                    </a:r>
                    <a:fld id="{177B9E13-8006-4D27-800F-719DAE42BA74}" type="PERCENTAGE">
                      <a:rPr lang="en-US" sz="1400" baseline="0"/>
                      <a:pPr/>
                      <a:t>[PERCENTAGE]</a:t>
                    </a:fld>
                    <a:endParaRPr lang="en-US" sz="1400" baseline="0"/>
                  </a:p>
                </c:rich>
              </c:tx>
              <c:dLblPos val="bestFit"/>
              <c:showLegendKey val="1"/>
              <c:showVal val="0"/>
              <c:showCatName val="1"/>
              <c:showSerName val="0"/>
              <c:showPercent val="1"/>
              <c:showBubbleSize val="0"/>
              <c:extLst xmlns:c16r2="http://schemas.microsoft.com/office/drawing/2015/06/chart">
                <c:ext xmlns:c16="http://schemas.microsoft.com/office/drawing/2014/chart" uri="{C3380CC4-5D6E-409C-BE32-E72D297353CC}">
                  <c16:uniqueId val="{0000000F-E452-4E7C-97DB-A7A834FF07D1}"/>
                </c:ext>
                <c:ext xmlns:c15="http://schemas.microsoft.com/office/drawing/2012/chart" uri="{CE6537A1-D6FC-4f65-9D91-7224C49458BB}">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ln>
                      <a:noFill/>
                    </a:ln>
                    <a:solidFill>
                      <a:srgbClr val="44546A"/>
                    </a:solidFill>
                    <a:latin typeface="+mn-lt"/>
                    <a:ea typeface="+mn-ea"/>
                    <a:cs typeface="+mn-cs"/>
                  </a:defRPr>
                </a:pPr>
                <a:endParaRPr lang="en-US"/>
              </a:p>
            </c:txPr>
            <c:dLblPos val="outEnd"/>
            <c:showLegendKey val="1"/>
            <c:showVal val="0"/>
            <c:showCatName val="1"/>
            <c:showSerName val="0"/>
            <c:showPercent val="1"/>
            <c:showBubbleSize val="0"/>
            <c:showLeaderLines val="1"/>
            <c:leaderLines>
              <c:spPr>
                <a:ln w="9525">
                  <a:solidFill>
                    <a:schemeClr val="tx2">
                      <a:lumMod val="35000"/>
                      <a:lumOff val="65000"/>
                    </a:schemeClr>
                  </a:solidFill>
                </a:ln>
                <a:effectLst/>
              </c:spPr>
            </c:leaderLines>
            <c:extLst xmlns:c16r2="http://schemas.microsoft.com/office/drawing/2015/06/chart">
              <c:ext xmlns:c15="http://schemas.microsoft.com/office/drawing/2012/chart" uri="{CE6537A1-D6FC-4f65-9D91-7224C49458BB}"/>
            </c:extLst>
          </c:dLbls>
          <c:cat>
            <c:strRef>
              <c:f>'[Campus Rec - Budget Breakdown 18-19 Proposed.xlsx]Sheet1'!$G$2:$G$11</c:f>
              <c:strCache>
                <c:ptCount val="10"/>
                <c:pt idx="0">
                  <c:v>Intramural Sports</c:v>
                </c:pt>
                <c:pt idx="1">
                  <c:v>Fitness Center</c:v>
                </c:pt>
                <c:pt idx="2">
                  <c:v>Club Sports</c:v>
                </c:pt>
                <c:pt idx="3">
                  <c:v>Outdoor Pursuits</c:v>
                </c:pt>
                <c:pt idx="4">
                  <c:v>Group Exercise</c:v>
                </c:pt>
                <c:pt idx="5">
                  <c:v>Aquatics</c:v>
                </c:pt>
                <c:pt idx="6">
                  <c:v>Administration</c:v>
                </c:pt>
                <c:pt idx="7">
                  <c:v>Administrative Assessment</c:v>
                </c:pt>
                <c:pt idx="8">
                  <c:v>Equipment </c:v>
                </c:pt>
                <c:pt idx="9">
                  <c:v>Facilities</c:v>
                </c:pt>
              </c:strCache>
            </c:strRef>
          </c:cat>
          <c:val>
            <c:numRef>
              <c:f>'[Campus Rec - Budget Breakdown 18-19 Proposed.xlsx]Sheet1'!$H$2:$H$11</c:f>
              <c:numCache>
                <c:formatCode>_("$"* #,##0.00_);_("$"* \(#,##0.00\);_("$"* "-"??_);_(@_)</c:formatCode>
                <c:ptCount val="10"/>
                <c:pt idx="0">
                  <c:v>163420</c:v>
                </c:pt>
                <c:pt idx="1">
                  <c:v>173812</c:v>
                </c:pt>
                <c:pt idx="2">
                  <c:v>47549</c:v>
                </c:pt>
                <c:pt idx="3">
                  <c:v>18360</c:v>
                </c:pt>
                <c:pt idx="4">
                  <c:v>54973</c:v>
                </c:pt>
                <c:pt idx="5">
                  <c:v>81251</c:v>
                </c:pt>
                <c:pt idx="6">
                  <c:v>142085</c:v>
                </c:pt>
                <c:pt idx="7">
                  <c:v>79641</c:v>
                </c:pt>
                <c:pt idx="8">
                  <c:v>128862</c:v>
                </c:pt>
                <c:pt idx="9">
                  <c:v>212687</c:v>
                </c:pt>
              </c:numCache>
            </c:numRef>
          </c:val>
          <c:extLst xmlns:c16r2="http://schemas.microsoft.com/office/drawing/2015/06/chart">
            <c:ext xmlns:c16="http://schemas.microsoft.com/office/drawing/2014/chart" uri="{C3380CC4-5D6E-409C-BE32-E72D297353CC}">
              <c16:uniqueId val="{00000014-E452-4E7C-97DB-A7A834FF07D1}"/>
            </c:ext>
          </c:extLst>
        </c:ser>
        <c:dLbls>
          <c:dLblPos val="outEnd"/>
          <c:showLegendKey val="0"/>
          <c:showVal val="0"/>
          <c:showCatName val="1"/>
          <c:showSerName val="0"/>
          <c:showPercent val="1"/>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cap="all" baseline="0">
                <a:solidFill>
                  <a:srgbClr val="44546A"/>
                </a:solidFill>
                <a:latin typeface="+mn-lt"/>
                <a:ea typeface="+mn-ea"/>
                <a:cs typeface="+mn-cs"/>
              </a:defRPr>
            </a:pPr>
            <a:r>
              <a:rPr lang="en-US" sz="2400">
                <a:solidFill>
                  <a:srgbClr val="44546A"/>
                </a:solidFill>
              </a:rPr>
              <a:t>18-19 c</a:t>
            </a:r>
            <a:r>
              <a:rPr lang="en-US" sz="2400" cap="none" baseline="0">
                <a:solidFill>
                  <a:srgbClr val="44546A"/>
                </a:solidFill>
              </a:rPr>
              <a:t>ampus Life Fee Expenditures</a:t>
            </a:r>
            <a:endParaRPr lang="en-US" sz="2400">
              <a:solidFill>
                <a:srgbClr val="44546A"/>
              </a:solidFill>
            </a:endParaRPr>
          </a:p>
        </c:rich>
      </c:tx>
      <c:overlay val="0"/>
      <c:spPr>
        <a:noFill/>
        <a:ln>
          <a:noFill/>
        </a:ln>
        <a:effectLst/>
      </c:spPr>
      <c:txPr>
        <a:bodyPr rot="0" spcFirstLastPara="1" vertOverflow="ellipsis" vert="horz" wrap="square" anchor="ctr" anchorCtr="1"/>
        <a:lstStyle/>
        <a:p>
          <a:pPr>
            <a:defRPr sz="2400" b="1" i="0" u="none" strike="noStrike" kern="1200" cap="all" baseline="0">
              <a:solidFill>
                <a:srgbClr val="44546A"/>
              </a:solidFill>
              <a:latin typeface="+mn-lt"/>
              <a:ea typeface="+mn-ea"/>
              <a:cs typeface="+mn-cs"/>
            </a:defRPr>
          </a:pPr>
          <a:endParaRPr lang="en-US"/>
        </a:p>
      </c:txPr>
    </c:title>
    <c:autoTitleDeleted val="0"/>
    <c:view3D>
      <c:rotX val="30"/>
      <c:rotY val="325"/>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c:spPr>
            <c:extLst xmlns:c16r2="http://schemas.microsoft.com/office/drawing/2015/06/chart">
              <c:ext xmlns:c16="http://schemas.microsoft.com/office/drawing/2014/chart" uri="{C3380CC4-5D6E-409C-BE32-E72D297353CC}">
                <c16:uniqueId val="{00000001-C488-48CE-BA1D-91018AA22622}"/>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c:spPr>
            <c:extLst xmlns:c16r2="http://schemas.microsoft.com/office/drawing/2015/06/chart">
              <c:ext xmlns:c16="http://schemas.microsoft.com/office/drawing/2014/chart" uri="{C3380CC4-5D6E-409C-BE32-E72D297353CC}">
                <c16:uniqueId val="{00000003-C488-48CE-BA1D-91018AA22622}"/>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c:spPr>
            <c:extLst xmlns:c16r2="http://schemas.microsoft.com/office/drawing/2015/06/chart">
              <c:ext xmlns:c16="http://schemas.microsoft.com/office/drawing/2014/chart" uri="{C3380CC4-5D6E-409C-BE32-E72D297353CC}">
                <c16:uniqueId val="{00000005-C488-48CE-BA1D-91018AA22622}"/>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c:spPr>
            <c:extLst xmlns:c16r2="http://schemas.microsoft.com/office/drawing/2015/06/chart">
              <c:ext xmlns:c16="http://schemas.microsoft.com/office/drawing/2014/chart" uri="{C3380CC4-5D6E-409C-BE32-E72D297353CC}">
                <c16:uniqueId val="{00000007-C488-48CE-BA1D-91018AA22622}"/>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c:spPr>
            <c:extLst xmlns:c16r2="http://schemas.microsoft.com/office/drawing/2015/06/chart">
              <c:ext xmlns:c16="http://schemas.microsoft.com/office/drawing/2014/chart" uri="{C3380CC4-5D6E-409C-BE32-E72D297353CC}">
                <c16:uniqueId val="{00000009-C488-48CE-BA1D-91018AA22622}"/>
              </c:ext>
            </c:extLst>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c:spPr>
            <c:extLst xmlns:c16r2="http://schemas.microsoft.com/office/drawing/2015/06/chart">
              <c:ext xmlns:c16="http://schemas.microsoft.com/office/drawing/2014/chart" uri="{C3380CC4-5D6E-409C-BE32-E72D297353CC}">
                <c16:uniqueId val="{0000000B-C488-48CE-BA1D-91018AA22622}"/>
              </c:ext>
            </c:extLst>
          </c:dPt>
          <c:dPt>
            <c:idx val="6"/>
            <c:bubble3D val="0"/>
            <c:spPr>
              <a:solidFill>
                <a:schemeClr val="accent1">
                  <a:lumMod val="60000"/>
                </a:schemeClr>
              </a:solidFill>
              <a:ln>
                <a:noFill/>
              </a:ln>
              <a:effectLst>
                <a:outerShdw blurRad="88900" sx="102000" sy="102000" algn="ctr" rotWithShape="0">
                  <a:prstClr val="black">
                    <a:alpha val="10000"/>
                  </a:prstClr>
                </a:outerShdw>
              </a:effectLst>
              <a:scene3d>
                <a:camera prst="orthographicFront"/>
                <a:lightRig rig="threePt" dir="t"/>
              </a:scene3d>
              <a:sp3d/>
            </c:spPr>
            <c:extLst xmlns:c16r2="http://schemas.microsoft.com/office/drawing/2015/06/chart">
              <c:ext xmlns:c16="http://schemas.microsoft.com/office/drawing/2014/chart" uri="{C3380CC4-5D6E-409C-BE32-E72D297353CC}">
                <c16:uniqueId val="{0000000D-C488-48CE-BA1D-91018AA22622}"/>
              </c:ext>
            </c:extLst>
          </c:dPt>
          <c:dPt>
            <c:idx val="7"/>
            <c:bubble3D val="0"/>
            <c:spPr>
              <a:solidFill>
                <a:schemeClr val="accent2">
                  <a:lumMod val="60000"/>
                </a:schemeClr>
              </a:solidFill>
              <a:ln>
                <a:noFill/>
              </a:ln>
              <a:effectLst>
                <a:outerShdw blurRad="88900" sx="102000" sy="102000" algn="ctr" rotWithShape="0">
                  <a:prstClr val="black">
                    <a:alpha val="10000"/>
                  </a:prstClr>
                </a:outerShdw>
              </a:effectLst>
              <a:scene3d>
                <a:camera prst="orthographicFront"/>
                <a:lightRig rig="threePt" dir="t"/>
              </a:scene3d>
              <a:sp3d/>
            </c:spPr>
            <c:extLst xmlns:c16r2="http://schemas.microsoft.com/office/drawing/2015/06/chart">
              <c:ext xmlns:c16="http://schemas.microsoft.com/office/drawing/2014/chart" uri="{C3380CC4-5D6E-409C-BE32-E72D297353CC}">
                <c16:uniqueId val="{0000000F-C488-48CE-BA1D-91018AA22622}"/>
              </c:ext>
            </c:extLst>
          </c:dPt>
          <c:dLbls>
            <c:dLbl>
              <c:idx val="0"/>
              <c:layout>
                <c:manualLayout>
                  <c:x val="-1.9072872113533534E-2"/>
                  <c:y val="-3.1386963726308434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rgbClr val="44546A"/>
                      </a:solidFill>
                      <a:latin typeface="+mn-lt"/>
                      <a:ea typeface="+mn-ea"/>
                      <a:cs typeface="+mn-cs"/>
                    </a:defRPr>
                  </a:pPr>
                  <a:endParaRPr lang="en-US"/>
                </a:p>
              </c:txPr>
              <c:dLblPos val="bestFit"/>
              <c:showLegendKey val="1"/>
              <c:showVal val="0"/>
              <c:showCatName val="1"/>
              <c:showSerName val="0"/>
              <c:showPercent val="1"/>
              <c:showBubbleSize val="0"/>
              <c:extLst xmlns:c16r2="http://schemas.microsoft.com/office/drawing/2015/06/chart">
                <c:ext xmlns:c16="http://schemas.microsoft.com/office/drawing/2014/chart" uri="{C3380CC4-5D6E-409C-BE32-E72D297353CC}">
                  <c16:uniqueId val="{00000001-C488-48CE-BA1D-91018AA22622}"/>
                </c:ext>
                <c:ext xmlns:c15="http://schemas.microsoft.com/office/drawing/2012/chart" uri="{CE6537A1-D6FC-4f65-9D91-7224C49458BB}"/>
              </c:extLst>
            </c:dLbl>
            <c:dLbl>
              <c:idx val="1"/>
              <c:layout>
                <c:manualLayout>
                  <c:x val="3.5944247818217451E-2"/>
                  <c:y val="-1.7443787268527029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rgbClr val="44546A"/>
                      </a:solidFill>
                      <a:latin typeface="+mn-lt"/>
                      <a:ea typeface="+mn-ea"/>
                      <a:cs typeface="+mn-cs"/>
                    </a:defRPr>
                  </a:pPr>
                  <a:endParaRPr lang="en-US"/>
                </a:p>
              </c:txPr>
              <c:dLblPos val="bestFit"/>
              <c:showLegendKey val="1"/>
              <c:showVal val="0"/>
              <c:showCatName val="1"/>
              <c:showSerName val="0"/>
              <c:showPercent val="1"/>
              <c:showBubbleSize val="0"/>
              <c:extLst xmlns:c16r2="http://schemas.microsoft.com/office/drawing/2015/06/chart">
                <c:ext xmlns:c16="http://schemas.microsoft.com/office/drawing/2014/chart" uri="{C3380CC4-5D6E-409C-BE32-E72D297353CC}">
                  <c16:uniqueId val="{00000003-C488-48CE-BA1D-91018AA22622}"/>
                </c:ext>
                <c:ext xmlns:c15="http://schemas.microsoft.com/office/drawing/2012/chart" uri="{CE6537A1-D6FC-4f65-9D91-7224C49458BB}"/>
              </c:extLst>
            </c:dLbl>
            <c:dLbl>
              <c:idx val="2"/>
              <c:layout>
                <c:manualLayout>
                  <c:x val="-1.0113575985650197E-3"/>
                  <c:y val="-6.3143204660393061E-3"/>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rgbClr val="44546A"/>
                      </a:solidFill>
                      <a:latin typeface="+mn-lt"/>
                      <a:ea typeface="+mn-ea"/>
                      <a:cs typeface="+mn-cs"/>
                    </a:defRPr>
                  </a:pPr>
                  <a:endParaRPr lang="en-US"/>
                </a:p>
              </c:txPr>
              <c:dLblPos val="bestFit"/>
              <c:showLegendKey val="1"/>
              <c:showVal val="0"/>
              <c:showCatName val="1"/>
              <c:showSerName val="0"/>
              <c:showPercent val="1"/>
              <c:showBubbleSize val="0"/>
              <c:extLst xmlns:c16r2="http://schemas.microsoft.com/office/drawing/2015/06/chart">
                <c:ext xmlns:c16="http://schemas.microsoft.com/office/drawing/2014/chart" uri="{C3380CC4-5D6E-409C-BE32-E72D297353CC}">
                  <c16:uniqueId val="{00000005-C488-48CE-BA1D-91018AA22622}"/>
                </c:ext>
                <c:ext xmlns:c15="http://schemas.microsoft.com/office/drawing/2012/chart" uri="{CE6537A1-D6FC-4f65-9D91-7224C49458BB}"/>
              </c:extLst>
            </c:dLbl>
            <c:dLbl>
              <c:idx val="3"/>
              <c:layout>
                <c:manualLayout>
                  <c:x val="-1.8824661135367557E-3"/>
                  <c:y val="2.7336375129147977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rgbClr val="44546A"/>
                      </a:solidFill>
                      <a:latin typeface="+mn-lt"/>
                      <a:ea typeface="+mn-ea"/>
                      <a:cs typeface="+mn-cs"/>
                    </a:defRPr>
                  </a:pPr>
                  <a:endParaRPr lang="en-US"/>
                </a:p>
              </c:txPr>
              <c:dLblPos val="bestFit"/>
              <c:showLegendKey val="1"/>
              <c:showVal val="0"/>
              <c:showCatName val="1"/>
              <c:showSerName val="0"/>
              <c:showPercent val="1"/>
              <c:showBubbleSize val="0"/>
              <c:extLst xmlns:c16r2="http://schemas.microsoft.com/office/drawing/2015/06/chart">
                <c:ext xmlns:c16="http://schemas.microsoft.com/office/drawing/2014/chart" uri="{C3380CC4-5D6E-409C-BE32-E72D297353CC}">
                  <c16:uniqueId val="{00000007-C488-48CE-BA1D-91018AA22622}"/>
                </c:ext>
                <c:ext xmlns:c15="http://schemas.microsoft.com/office/drawing/2012/chart" uri="{CE6537A1-D6FC-4f65-9D91-7224C49458BB}"/>
              </c:extLst>
            </c:dLbl>
            <c:dLbl>
              <c:idx val="4"/>
              <c:layout>
                <c:manualLayout>
                  <c:x val="1.8957345971563962E-2"/>
                  <c:y val="-1.1953135483324394E-16"/>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rgbClr val="44546A"/>
                      </a:solidFill>
                      <a:latin typeface="+mn-lt"/>
                      <a:ea typeface="+mn-ea"/>
                      <a:cs typeface="+mn-cs"/>
                    </a:defRPr>
                  </a:pPr>
                  <a:endParaRPr lang="en-US"/>
                </a:p>
              </c:txPr>
              <c:dLblPos val="bestFit"/>
              <c:showLegendKey val="1"/>
              <c:showVal val="0"/>
              <c:showCatName val="1"/>
              <c:showSerName val="0"/>
              <c:showPercent val="1"/>
              <c:showBubbleSize val="0"/>
              <c:extLst xmlns:c16r2="http://schemas.microsoft.com/office/drawing/2015/06/chart">
                <c:ext xmlns:c16="http://schemas.microsoft.com/office/drawing/2014/chart" uri="{C3380CC4-5D6E-409C-BE32-E72D297353CC}">
                  <c16:uniqueId val="{00000009-C488-48CE-BA1D-91018AA22622}"/>
                </c:ext>
                <c:ext xmlns:c15="http://schemas.microsoft.com/office/drawing/2012/chart" uri="{CE6537A1-D6FC-4f65-9D91-7224C49458BB}">
                  <c15:layout>
                    <c:manualLayout>
                      <c:w val="0.19538704581358607"/>
                      <c:h val="0.12914438262454356"/>
                    </c:manualLayout>
                  </c15:layout>
                </c:ext>
              </c:extLst>
            </c:dLbl>
            <c:dLbl>
              <c:idx val="5"/>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rgbClr val="44546A"/>
                      </a:solidFill>
                      <a:latin typeface="+mn-lt"/>
                      <a:ea typeface="+mn-ea"/>
                      <a:cs typeface="+mn-cs"/>
                    </a:defRPr>
                  </a:pPr>
                  <a:endParaRPr lang="en-US"/>
                </a:p>
              </c:txPr>
              <c:dLblPos val="outEnd"/>
              <c:showLegendKey val="1"/>
              <c:showVal val="0"/>
              <c:showCatName val="1"/>
              <c:showSerName val="0"/>
              <c:showPercent val="1"/>
              <c:showBubbleSize val="0"/>
            </c:dLbl>
            <c:dLbl>
              <c:idx val="6"/>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rgbClr val="44546A"/>
                      </a:solidFill>
                      <a:latin typeface="+mn-lt"/>
                      <a:ea typeface="+mn-ea"/>
                      <a:cs typeface="+mn-cs"/>
                    </a:defRPr>
                  </a:pPr>
                  <a:endParaRPr lang="en-US"/>
                </a:p>
              </c:txPr>
              <c:dLblPos val="outEnd"/>
              <c:showLegendKey val="1"/>
              <c:showVal val="0"/>
              <c:showCatName val="1"/>
              <c:showSerName val="0"/>
              <c:showPercent val="1"/>
              <c:showBubbleSize val="0"/>
            </c:dLbl>
            <c:dLbl>
              <c:idx val="7"/>
              <c:layout>
                <c:manualLayout>
                  <c:x val="5.8565153733528552E-3"/>
                  <c:y val="-5.1716680576218324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rgbClr val="44546A"/>
                      </a:solidFill>
                      <a:latin typeface="+mn-lt"/>
                      <a:ea typeface="+mn-ea"/>
                      <a:cs typeface="+mn-cs"/>
                    </a:defRPr>
                  </a:pPr>
                  <a:endParaRPr lang="en-US"/>
                </a:p>
              </c:txPr>
              <c:dLblPos val="bestFit"/>
              <c:showLegendKey val="1"/>
              <c:showVal val="0"/>
              <c:showCatName val="1"/>
              <c:showSerName val="0"/>
              <c:showPercent val="1"/>
              <c:showBubbleSize val="0"/>
              <c:extLst xmlns:c16r2="http://schemas.microsoft.com/office/drawing/2015/06/chart">
                <c:ext xmlns:c16="http://schemas.microsoft.com/office/drawing/2014/chart" uri="{C3380CC4-5D6E-409C-BE32-E72D297353CC}">
                  <c16:uniqueId val="{0000000F-C488-48CE-BA1D-91018AA22622}"/>
                </c:ext>
                <c:ext xmlns:c15="http://schemas.microsoft.com/office/drawing/2012/chart" uri="{CE6537A1-D6FC-4f65-9D91-7224C49458BB}"/>
              </c:extLst>
            </c:dLbl>
            <c:spPr>
              <a:noFill/>
              <a:ln>
                <a:noFill/>
              </a:ln>
              <a:effectLst/>
              <a:scene3d>
                <a:camera prst="orthographicFront"/>
                <a:lightRig rig="threePt" dir="t"/>
              </a:scene3d>
              <a:sp3d/>
            </c:spPr>
            <c:txPr>
              <a:bodyPr rot="0" spcFirstLastPara="1" vertOverflow="ellipsis" vert="horz" wrap="square" lIns="38100" tIns="19050" rIns="38100" bIns="19050" anchor="ctr" anchorCtr="1">
                <a:spAutoFit/>
              </a:bodyPr>
              <a:lstStyle/>
              <a:p>
                <a:pPr>
                  <a:defRPr sz="1400" b="1" i="0" u="none" strike="noStrike" kern="1200" spc="0" baseline="0">
                    <a:solidFill>
                      <a:srgbClr val="44546A"/>
                    </a:solidFill>
                    <a:latin typeface="+mn-lt"/>
                    <a:ea typeface="+mn-ea"/>
                    <a:cs typeface="+mn-cs"/>
                  </a:defRPr>
                </a:pPr>
                <a:endParaRPr lang="en-US"/>
              </a:p>
            </c:txPr>
            <c:dLblPos val="outEnd"/>
            <c:showLegendKey val="1"/>
            <c:showVal val="0"/>
            <c:showCatName val="1"/>
            <c:showSerName val="0"/>
            <c:showPercent val="1"/>
            <c:showBubbleSize val="0"/>
            <c:showLeaderLines val="0"/>
            <c:extLst xmlns:c16r2="http://schemas.microsoft.com/office/drawing/2015/06/chart">
              <c:ext xmlns:c15="http://schemas.microsoft.com/office/drawing/2012/chart" uri="{CE6537A1-D6FC-4f65-9D91-7224C49458BB}"/>
            </c:extLst>
          </c:dLbls>
          <c:cat>
            <c:strRef>
              <c:f>'[Campus Life Fee Proposed Expenses Budget graphs 18-19.xlsx]CLF Graph'!$A$3:$A$10</c:f>
              <c:strCache>
                <c:ptCount val="8"/>
                <c:pt idx="0">
                  <c:v>Student Programming</c:v>
                </c:pt>
                <c:pt idx="1">
                  <c:v>Fraternity &amp; Sorority Programming</c:v>
                </c:pt>
                <c:pt idx="2">
                  <c:v>Cultural Programming</c:v>
                </c:pt>
                <c:pt idx="3">
                  <c:v>Leadership Programming</c:v>
                </c:pt>
                <c:pt idx="4">
                  <c:v>Programming Grants</c:v>
                </c:pt>
                <c:pt idx="5">
                  <c:v>Campus Center Operations</c:v>
                </c:pt>
                <c:pt idx="6">
                  <c:v>Operating Expense</c:v>
                </c:pt>
                <c:pt idx="7">
                  <c:v>Administrative Assessment</c:v>
                </c:pt>
              </c:strCache>
            </c:strRef>
          </c:cat>
          <c:val>
            <c:numRef>
              <c:f>'[Campus Life Fee Proposed Expenses Budget graphs 18-19.xlsx]CLF Graph'!$B$3:$B$10</c:f>
              <c:numCache>
                <c:formatCode>"$"#,##0</c:formatCode>
                <c:ptCount val="8"/>
                <c:pt idx="0">
                  <c:v>667500</c:v>
                </c:pt>
                <c:pt idx="1">
                  <c:v>110000</c:v>
                </c:pt>
                <c:pt idx="2">
                  <c:v>103500</c:v>
                </c:pt>
                <c:pt idx="3">
                  <c:v>130000</c:v>
                </c:pt>
                <c:pt idx="4">
                  <c:v>64000</c:v>
                </c:pt>
                <c:pt idx="5">
                  <c:v>200000</c:v>
                </c:pt>
                <c:pt idx="6">
                  <c:v>110000</c:v>
                </c:pt>
                <c:pt idx="7">
                  <c:v>111413</c:v>
                </c:pt>
              </c:numCache>
            </c:numRef>
          </c:val>
          <c:extLst xmlns:c16r2="http://schemas.microsoft.com/office/drawing/2015/06/chart">
            <c:ext xmlns:c16="http://schemas.microsoft.com/office/drawing/2014/chart" uri="{C3380CC4-5D6E-409C-BE32-E72D297353CC}">
              <c16:uniqueId val="{00000010-C488-48CE-BA1D-91018AA22622}"/>
            </c:ext>
          </c:extLst>
        </c:ser>
        <c:dLbls>
          <c:dLblPos val="outEnd"/>
          <c:showLegendKey val="0"/>
          <c:showVal val="0"/>
          <c:showCatName val="1"/>
          <c:showSerName val="0"/>
          <c:showPercent val="0"/>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baseline="0">
                <a:solidFill>
                  <a:schemeClr val="tx2"/>
                </a:solidFill>
                <a:latin typeface="+mn-lt"/>
                <a:ea typeface="+mn-ea"/>
                <a:cs typeface="+mn-cs"/>
              </a:defRPr>
            </a:pPr>
            <a:r>
              <a:rPr lang="en-US" sz="2400" dirty="0"/>
              <a:t>18-19 Athletics </a:t>
            </a:r>
            <a:r>
              <a:rPr lang="en-US" sz="2400" dirty="0" smtClean="0"/>
              <a:t>Fee Expenditures</a:t>
            </a:r>
            <a:endParaRPr lang="en-US" sz="2400" dirty="0">
              <a:effectLst/>
            </a:endParaRPr>
          </a:p>
        </c:rich>
      </c:tx>
      <c:overlay val="0"/>
      <c:spPr>
        <a:noFill/>
        <a:ln>
          <a:noFill/>
        </a:ln>
        <a:effectLst/>
      </c:spPr>
      <c:txPr>
        <a:bodyPr rot="0" spcFirstLastPara="1" vertOverflow="ellipsis" vert="horz" wrap="square" anchor="ctr" anchorCtr="1"/>
        <a:lstStyle/>
        <a:p>
          <a:pPr>
            <a:defRPr sz="2400" b="1" i="0" u="none" strike="noStrike" kern="1200" baseline="0">
              <a:solidFill>
                <a:schemeClr val="tx2"/>
              </a:solidFill>
              <a:latin typeface="+mn-lt"/>
              <a:ea typeface="+mn-ea"/>
              <a:cs typeface="+mn-cs"/>
            </a:defRPr>
          </a:pPr>
          <a:endParaRPr lang="en-US"/>
        </a:p>
      </c:txPr>
    </c:title>
    <c:autoTitleDeleted val="0"/>
    <c:view3D>
      <c:rotX val="30"/>
      <c:rotY val="25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091004368312766"/>
          <c:y val="0.25506361323155219"/>
          <c:w val="0.80277997957423075"/>
          <c:h val="0.65333333333333332"/>
        </c:manualLayout>
      </c:layout>
      <c:pie3DChart>
        <c:varyColors val="1"/>
        <c:ser>
          <c:idx val="0"/>
          <c:order val="0"/>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1-8937-48D9-A39D-AFA17900AED8}"/>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3-8937-48D9-A39D-AFA17900AED8}"/>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5-8937-48D9-A39D-AFA17900AED8}"/>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7-8937-48D9-A39D-AFA17900AED8}"/>
              </c:ext>
            </c:extLst>
          </c:dPt>
          <c:dPt>
            <c:idx val="4"/>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9-8937-48D9-A39D-AFA17900AED8}"/>
              </c:ext>
            </c:extLst>
          </c:dPt>
          <c:dPt>
            <c:idx val="5"/>
            <c:bubble3D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B-8937-48D9-A39D-AFA17900AED8}"/>
              </c:ext>
            </c:extLst>
          </c:dPt>
          <c:dLbls>
            <c:dLbl>
              <c:idx val="0"/>
              <c:layout>
                <c:manualLayout>
                  <c:x val="-1.7247748192755558E-2"/>
                  <c:y val="-0.1036690642677299"/>
                </c:manualLayout>
              </c:layout>
              <c:showLegendKey val="1"/>
              <c:showVal val="0"/>
              <c:showCatName val="1"/>
              <c:showSerName val="0"/>
              <c:showPercent val="1"/>
              <c:showBubbleSize val="0"/>
              <c:extLst xmlns:c16r2="http://schemas.microsoft.com/office/drawing/2015/06/chart">
                <c:ext xmlns:c16="http://schemas.microsoft.com/office/drawing/2014/chart" uri="{C3380CC4-5D6E-409C-BE32-E72D297353CC}">
                  <c16:uniqueId val="{00000001-8937-48D9-A39D-AFA17900AED8}"/>
                </c:ext>
                <c:ext xmlns:c15="http://schemas.microsoft.com/office/drawing/2012/chart" uri="{CE6537A1-D6FC-4f65-9D91-7224C49458BB}"/>
              </c:extLst>
            </c:dLbl>
            <c:dLbl>
              <c:idx val="1"/>
              <c:layout>
                <c:manualLayout>
                  <c:x val="-0.30237886530919994"/>
                  <c:y val="6.1084463678681353E-2"/>
                </c:manualLayout>
              </c:layout>
              <c:showLegendKey val="1"/>
              <c:showVal val="0"/>
              <c:showCatName val="1"/>
              <c:showSerName val="0"/>
              <c:showPercent val="1"/>
              <c:showBubbleSize val="0"/>
              <c:extLst xmlns:c16r2="http://schemas.microsoft.com/office/drawing/2015/06/chart">
                <c:ext xmlns:c16="http://schemas.microsoft.com/office/drawing/2014/chart" uri="{C3380CC4-5D6E-409C-BE32-E72D297353CC}">
                  <c16:uniqueId val="{00000003-8937-48D9-A39D-AFA17900AED8}"/>
                </c:ext>
                <c:ext xmlns:c15="http://schemas.microsoft.com/office/drawing/2012/chart" uri="{CE6537A1-D6FC-4f65-9D91-7224C49458BB}"/>
              </c:extLst>
            </c:dLbl>
            <c:dLbl>
              <c:idx val="3"/>
              <c:layout>
                <c:manualLayout>
                  <c:x val="-8.7774308135714074E-3"/>
                  <c:y val="2.7606472855015263E-3"/>
                </c:manualLayout>
              </c:layout>
              <c:showLegendKey val="1"/>
              <c:showVal val="0"/>
              <c:showCatName val="1"/>
              <c:showSerName val="0"/>
              <c:showPercent val="1"/>
              <c:showBubbleSize val="0"/>
              <c:extLst xmlns:c16r2="http://schemas.microsoft.com/office/drawing/2015/06/chart">
                <c:ext xmlns:c16="http://schemas.microsoft.com/office/drawing/2014/chart" uri="{C3380CC4-5D6E-409C-BE32-E72D297353CC}">
                  <c16:uniqueId val="{00000007-8937-48D9-A39D-AFA17900AED8}"/>
                </c:ext>
                <c:ext xmlns:c15="http://schemas.microsoft.com/office/drawing/2012/chart" uri="{CE6537A1-D6FC-4f65-9D91-7224C49458BB}"/>
              </c:extLst>
            </c:dLbl>
            <c:dLbl>
              <c:idx val="4"/>
              <c:layout>
                <c:manualLayout>
                  <c:x val="-1.9608837597953403E-2"/>
                  <c:y val="-9.8126665464526863E-3"/>
                </c:manualLayout>
              </c:layout>
              <c:showLegendKey val="1"/>
              <c:showVal val="0"/>
              <c:showCatName val="1"/>
              <c:showSerName val="0"/>
              <c:showPercent val="1"/>
              <c:showBubbleSize val="0"/>
              <c:extLst xmlns:c16r2="http://schemas.microsoft.com/office/drawing/2015/06/chart">
                <c:ext xmlns:c16="http://schemas.microsoft.com/office/drawing/2014/chart" uri="{C3380CC4-5D6E-409C-BE32-E72D297353CC}">
                  <c16:uniqueId val="{00000009-8937-48D9-A39D-AFA17900AED8}"/>
                </c:ext>
                <c:ext xmlns:c15="http://schemas.microsoft.com/office/drawing/2012/chart" uri="{CE6537A1-D6FC-4f65-9D91-7224C49458BB}"/>
              </c:extLst>
            </c:dLbl>
            <c:dLbl>
              <c:idx val="5"/>
              <c:layout>
                <c:manualLayout>
                  <c:x val="-1.4854278888074262E-2"/>
                  <c:y val="-4.9872773536896921E-3"/>
                </c:manualLayout>
              </c:layout>
              <c:showLegendKey val="1"/>
              <c:showVal val="0"/>
              <c:showCatName val="1"/>
              <c:showSerName val="0"/>
              <c:showPercent val="1"/>
              <c:showBubbleSize val="0"/>
              <c:extLst xmlns:c16r2="http://schemas.microsoft.com/office/drawing/2015/06/chart">
                <c:ext xmlns:c16="http://schemas.microsoft.com/office/drawing/2014/chart" uri="{C3380CC4-5D6E-409C-BE32-E72D297353CC}">
                  <c16:uniqueId val="{0000000B-8937-48D9-A39D-AFA17900AED8}"/>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2"/>
                    </a:solidFill>
                    <a:latin typeface="+mn-lt"/>
                    <a:ea typeface="+mn-ea"/>
                    <a:cs typeface="+mn-cs"/>
                  </a:defRPr>
                </a:pPr>
                <a:endParaRPr lang="en-US"/>
              </a:p>
            </c:txPr>
            <c:showLegendKey val="1"/>
            <c:showVal val="0"/>
            <c:showCatName val="1"/>
            <c:showSerName val="0"/>
            <c:showPercent val="1"/>
            <c:showBubbleSize val="0"/>
            <c:showLeaderLines val="0"/>
            <c:extLst xmlns:c16r2="http://schemas.microsoft.com/office/drawing/2015/06/chart">
              <c:ext xmlns:c15="http://schemas.microsoft.com/office/drawing/2012/chart" uri="{CE6537A1-D6FC-4f65-9D91-7224C49458BB}"/>
            </c:extLst>
          </c:dLbls>
          <c:cat>
            <c:strRef>
              <c:f>Athletics!$A$2:$A$7</c:f>
              <c:strCache>
                <c:ptCount val="6"/>
                <c:pt idx="0">
                  <c:v>Personnel</c:v>
                </c:pt>
                <c:pt idx="1">
                  <c:v>Scholarships</c:v>
                </c:pt>
                <c:pt idx="2">
                  <c:v>Fringe</c:v>
                </c:pt>
                <c:pt idx="3">
                  <c:v>Student Employment</c:v>
                </c:pt>
                <c:pt idx="4">
                  <c:v>Sports Programs</c:v>
                </c:pt>
                <c:pt idx="5">
                  <c:v>Indirect Programmatic Support</c:v>
                </c:pt>
              </c:strCache>
            </c:strRef>
          </c:cat>
          <c:val>
            <c:numRef>
              <c:f>Athletics!$B$2:$B$7</c:f>
              <c:numCache>
                <c:formatCode>General</c:formatCode>
                <c:ptCount val="6"/>
                <c:pt idx="0">
                  <c:v>1061204</c:v>
                </c:pt>
                <c:pt idx="1">
                  <c:v>6893862</c:v>
                </c:pt>
                <c:pt idx="2">
                  <c:v>678003</c:v>
                </c:pt>
                <c:pt idx="3">
                  <c:v>332245</c:v>
                </c:pt>
                <c:pt idx="4">
                  <c:v>3517406.3866600199</c:v>
                </c:pt>
                <c:pt idx="5">
                  <c:v>1929039.6133399806</c:v>
                </c:pt>
              </c:numCache>
            </c:numRef>
          </c:val>
          <c:extLst xmlns:c16r2="http://schemas.microsoft.com/office/drawing/2015/06/chart">
            <c:ext xmlns:c16="http://schemas.microsoft.com/office/drawing/2014/chart" uri="{C3380CC4-5D6E-409C-BE32-E72D297353CC}">
              <c16:uniqueId val="{0000000C-8937-48D9-A39D-AFA17900AED8}"/>
            </c:ext>
          </c:extLst>
        </c:ser>
        <c:dLbls>
          <c:showLegendKey val="0"/>
          <c:showVal val="0"/>
          <c:showCatName val="0"/>
          <c:showSerName val="0"/>
          <c:showPercent val="0"/>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sz="2000" b="1" dirty="0" smtClean="0">
                <a:solidFill>
                  <a:schemeClr val="tx1"/>
                </a:solidFill>
              </a:rPr>
              <a:t>17-18 Revenue: $566,410,000</a:t>
            </a:r>
            <a:endParaRPr lang="en-US" sz="2000" b="1" dirty="0">
              <a:solidFill>
                <a:schemeClr val="tx1"/>
              </a:solidFill>
            </a:endParaRPr>
          </a:p>
        </c:rich>
      </c:tx>
      <c:layout>
        <c:manualLayout>
          <c:xMode val="edge"/>
          <c:yMode val="edge"/>
          <c:x val="0.68447159565580629"/>
          <c:y val="1.322751322751322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31429517034054955"/>
          <c:y val="0.13817578358260774"/>
          <c:w val="0.37140974154546469"/>
          <c:h val="0.78408723215153664"/>
        </c:manualLayout>
      </c:layout>
      <c:pieChart>
        <c:varyColors val="1"/>
        <c:dLbls>
          <c:dLblPos val="bestFit"/>
          <c:showLegendKey val="0"/>
          <c:showVal val="1"/>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a:t>2018-19 Broad Based Fee Rates</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view3D>
      <c:rotX val="30"/>
      <c:rotY val="23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8733676376681693"/>
          <c:y val="0.22460741526287881"/>
          <c:w val="0.64073842422865612"/>
          <c:h val="0.57556775856924192"/>
        </c:manualLayout>
      </c:layout>
      <c:pie3DChart>
        <c:varyColors val="1"/>
        <c:ser>
          <c:idx val="0"/>
          <c:order val="0"/>
          <c:tx>
            <c:strRef>
              <c:f>Trends!$I$2</c:f>
              <c:strCache>
                <c:ptCount val="1"/>
                <c:pt idx="0">
                  <c:v>2018-19</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1-B8D6-4257-BE05-10167E9F0908}"/>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3-B8D6-4257-BE05-10167E9F0908}"/>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5-B8D6-4257-BE05-10167E9F0908}"/>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7-B8D6-4257-BE05-10167E9F0908}"/>
              </c:ext>
            </c:extLst>
          </c:dPt>
          <c:dPt>
            <c:idx val="4"/>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9-B8D6-4257-BE05-10167E9F0908}"/>
              </c:ext>
            </c:extLst>
          </c:dPt>
          <c:dPt>
            <c:idx val="5"/>
            <c:bubble3D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B-B8D6-4257-BE05-10167E9F0908}"/>
              </c:ext>
            </c:extLst>
          </c:dPt>
          <c:dPt>
            <c:idx val="6"/>
            <c:bubble3D val="0"/>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D-B8D6-4257-BE05-10167E9F0908}"/>
              </c:ext>
            </c:extLst>
          </c:dPt>
          <c:dPt>
            <c:idx val="7"/>
            <c:bubble3D val="0"/>
            <c:spPr>
              <a:gradFill rotWithShape="1">
                <a:gsLst>
                  <a:gs pos="0">
                    <a:schemeClr val="accent2">
                      <a:lumMod val="60000"/>
                      <a:satMod val="103000"/>
                      <a:lumMod val="102000"/>
                      <a:tint val="94000"/>
                    </a:schemeClr>
                  </a:gs>
                  <a:gs pos="50000">
                    <a:schemeClr val="accent2">
                      <a:lumMod val="60000"/>
                      <a:satMod val="110000"/>
                      <a:lumMod val="100000"/>
                      <a:shade val="100000"/>
                    </a:schemeClr>
                  </a:gs>
                  <a:gs pos="100000">
                    <a:schemeClr val="accent2">
                      <a:lumMod val="60000"/>
                      <a:lumMod val="99000"/>
                      <a:satMod val="120000"/>
                      <a:shade val="78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F-B8D6-4257-BE05-10167E9F0908}"/>
              </c:ext>
            </c:extLst>
          </c:dPt>
          <c:dLbls>
            <c:dLbl>
              <c:idx val="4"/>
              <c:layout>
                <c:manualLayout>
                  <c:x val="1.0788366233602957E-2"/>
                  <c:y val="-1.9084502053355028E-2"/>
                </c:manualLayout>
              </c:layout>
              <c:dLblPos val="bestFit"/>
              <c:showLegendKey val="1"/>
              <c:showVal val="1"/>
              <c:showCatName val="1"/>
              <c:showSerName val="0"/>
              <c:showPercent val="0"/>
              <c:showBubbleSize val="0"/>
              <c:extLst xmlns:c16r2="http://schemas.microsoft.com/office/drawing/2015/06/chart">
                <c:ext xmlns:c16="http://schemas.microsoft.com/office/drawing/2014/chart" uri="{C3380CC4-5D6E-409C-BE32-E72D297353CC}">
                  <c16:uniqueId val="{00000009-B8D6-4257-BE05-10167E9F0908}"/>
                </c:ext>
                <c:ext xmlns:c15="http://schemas.microsoft.com/office/drawing/2012/chart" uri="{CE6537A1-D6FC-4f65-9D91-7224C49458BB}"/>
              </c:extLst>
            </c:dLbl>
            <c:dLbl>
              <c:idx val="6"/>
              <c:layout>
                <c:manualLayout>
                  <c:x val="0"/>
                  <c:y val="5.4527148723871516E-2"/>
                </c:manualLayout>
              </c:layout>
              <c:dLblPos val="bestFit"/>
              <c:showLegendKey val="1"/>
              <c:showVal val="1"/>
              <c:showCatName val="1"/>
              <c:showSerName val="0"/>
              <c:showPercent val="0"/>
              <c:showBubbleSize val="0"/>
              <c:extLst xmlns:c16r2="http://schemas.microsoft.com/office/drawing/2015/06/chart">
                <c:ext xmlns:c16="http://schemas.microsoft.com/office/drawing/2014/chart" uri="{C3380CC4-5D6E-409C-BE32-E72D297353CC}">
                  <c16:uniqueId val="{0000000D-B8D6-4257-BE05-10167E9F0908}"/>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2"/>
                    </a:solidFill>
                    <a:latin typeface="+mn-lt"/>
                    <a:ea typeface="+mn-ea"/>
                    <a:cs typeface="+mn-cs"/>
                  </a:defRPr>
                </a:pPr>
                <a:endParaRPr lang="en-US"/>
              </a:p>
            </c:txPr>
            <c:dLblPos val="outEnd"/>
            <c:showLegendKey val="1"/>
            <c:showVal val="1"/>
            <c:showCatName val="1"/>
            <c:showSerName val="0"/>
            <c:showPercent val="0"/>
            <c:showBubbleSize val="0"/>
            <c:showLeaderLines val="1"/>
            <c:leaderLines>
              <c:spPr>
                <a:ln w="9525">
                  <a:solidFill>
                    <a:schemeClr val="tx2">
                      <a:lumMod val="35000"/>
                      <a:lumOff val="65000"/>
                    </a:schemeClr>
                  </a:solidFill>
                </a:ln>
                <a:effectLst/>
              </c:spPr>
            </c:leaderLines>
            <c:extLst xmlns:c16r2="http://schemas.microsoft.com/office/drawing/2015/06/chart">
              <c:ext xmlns:c15="http://schemas.microsoft.com/office/drawing/2012/chart" uri="{CE6537A1-D6FC-4f65-9D91-7224C49458BB}"/>
            </c:extLst>
          </c:dLbls>
          <c:cat>
            <c:strRef>
              <c:f>Trends!$A$3:$A$10</c:f>
              <c:strCache>
                <c:ptCount val="8"/>
                <c:pt idx="0">
                  <c:v>Health Fee</c:v>
                </c:pt>
                <c:pt idx="1">
                  <c:v>Transportation Fee</c:v>
                </c:pt>
                <c:pt idx="2">
                  <c:v>Technology Fee</c:v>
                </c:pt>
                <c:pt idx="3">
                  <c:v>Athletics</c:v>
                </c:pt>
                <c:pt idx="4">
                  <c:v>Recreation and Campus Life</c:v>
                </c:pt>
                <c:pt idx="5">
                  <c:v>University Fee</c:v>
                </c:pt>
                <c:pt idx="6">
                  <c:v>Academic Excellence Fee</c:v>
                </c:pt>
                <c:pt idx="7">
                  <c:v>Student Activity Fee</c:v>
                </c:pt>
              </c:strCache>
            </c:strRef>
          </c:cat>
          <c:val>
            <c:numRef>
              <c:f>Trends!$I$3:$I$10</c:f>
              <c:numCache>
                <c:formatCode>"$"#,##0_);\("$"#,##0\)</c:formatCode>
                <c:ptCount val="8"/>
                <c:pt idx="0">
                  <c:v>398</c:v>
                </c:pt>
                <c:pt idx="1">
                  <c:v>308</c:v>
                </c:pt>
                <c:pt idx="2">
                  <c:v>652</c:v>
                </c:pt>
                <c:pt idx="3">
                  <c:v>600</c:v>
                </c:pt>
                <c:pt idx="4">
                  <c:v>208</c:v>
                </c:pt>
                <c:pt idx="5">
                  <c:v>125</c:v>
                </c:pt>
                <c:pt idx="6">
                  <c:v>375</c:v>
                </c:pt>
                <c:pt idx="7">
                  <c:v>220</c:v>
                </c:pt>
              </c:numCache>
            </c:numRef>
          </c:val>
          <c:extLst xmlns:c16r2="http://schemas.microsoft.com/office/drawing/2015/06/chart">
            <c:ext xmlns:c16="http://schemas.microsoft.com/office/drawing/2014/chart" uri="{C3380CC4-5D6E-409C-BE32-E72D297353CC}">
              <c16:uniqueId val="{00000010-B8D6-4257-BE05-10167E9F0908}"/>
            </c:ext>
          </c:extLst>
        </c:ser>
        <c:dLbls>
          <c:dLblPos val="outEnd"/>
          <c:showLegendKey val="0"/>
          <c:showVal val="1"/>
          <c:showCatName val="0"/>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sz="2000" b="1" dirty="0" smtClean="0">
                <a:solidFill>
                  <a:schemeClr val="tx1"/>
                </a:solidFill>
              </a:rPr>
              <a:t>17-18 Revenue: $323,192,400</a:t>
            </a:r>
            <a:endParaRPr lang="en-US" sz="2000" b="1" dirty="0">
              <a:solidFill>
                <a:schemeClr val="tx1"/>
              </a:solidFill>
            </a:endParaRPr>
          </a:p>
        </c:rich>
      </c:tx>
      <c:layout>
        <c:manualLayout>
          <c:xMode val="edge"/>
          <c:yMode val="edge"/>
          <c:x val="0.68342731829573933"/>
          <c:y val="1.7636684303350969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30907378354021542"/>
          <c:y val="0.13376661250676999"/>
          <c:w val="0.37140974154546469"/>
          <c:h val="0.78408723215153664"/>
        </c:manualLayout>
      </c:layout>
      <c:pieChart>
        <c:varyColors val="1"/>
        <c:dLbls>
          <c:dLblPos val="bestFit"/>
          <c:showLegendKey val="0"/>
          <c:showVal val="1"/>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a:t>Broad Based Fee History</a:t>
            </a: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Trends!$A$3</c:f>
              <c:strCache>
                <c:ptCount val="1"/>
                <c:pt idx="0">
                  <c:v>Health Fee</c:v>
                </c:pt>
              </c:strCache>
            </c:strRef>
          </c:tx>
          <c:spPr>
            <a:ln w="28575" cap="rnd">
              <a:solidFill>
                <a:schemeClr val="accent1"/>
              </a:solidFill>
              <a:round/>
            </a:ln>
            <a:effectLst/>
          </c:spPr>
          <c:marker>
            <c:symbol val="none"/>
          </c:marker>
          <c:cat>
            <c:strRef>
              <c:f>Trends!$B$2:$I$2</c:f>
              <c:strCache>
                <c:ptCount val="8"/>
                <c:pt idx="0">
                  <c:v>2011-12</c:v>
                </c:pt>
                <c:pt idx="1">
                  <c:v>2012-13</c:v>
                </c:pt>
                <c:pt idx="2">
                  <c:v>2013-14</c:v>
                </c:pt>
                <c:pt idx="3">
                  <c:v>2014-15</c:v>
                </c:pt>
                <c:pt idx="4">
                  <c:v>2015-16</c:v>
                </c:pt>
                <c:pt idx="5">
                  <c:v>2016-17</c:v>
                </c:pt>
                <c:pt idx="6">
                  <c:v>2017-18</c:v>
                </c:pt>
                <c:pt idx="7">
                  <c:v>2018-19</c:v>
                </c:pt>
              </c:strCache>
            </c:strRef>
          </c:cat>
          <c:val>
            <c:numRef>
              <c:f>Trends!$B$3:$I$3</c:f>
              <c:numCache>
                <c:formatCode>"$"#,##0_);\("$"#,##0\)</c:formatCode>
                <c:ptCount val="8"/>
                <c:pt idx="0">
                  <c:v>310</c:v>
                </c:pt>
                <c:pt idx="1">
                  <c:v>320</c:v>
                </c:pt>
                <c:pt idx="2">
                  <c:v>330</c:v>
                </c:pt>
                <c:pt idx="3">
                  <c:v>340</c:v>
                </c:pt>
                <c:pt idx="4">
                  <c:v>348</c:v>
                </c:pt>
                <c:pt idx="5">
                  <c:v>368</c:v>
                </c:pt>
                <c:pt idx="6">
                  <c:v>378</c:v>
                </c:pt>
                <c:pt idx="7">
                  <c:v>398</c:v>
                </c:pt>
              </c:numCache>
            </c:numRef>
          </c:val>
          <c:smooth val="0"/>
          <c:extLst xmlns:c16r2="http://schemas.microsoft.com/office/drawing/2015/06/chart">
            <c:ext xmlns:c16="http://schemas.microsoft.com/office/drawing/2014/chart" uri="{C3380CC4-5D6E-409C-BE32-E72D297353CC}">
              <c16:uniqueId val="{00000000-BB85-4EF5-ABB9-4DBBD8B70BCA}"/>
            </c:ext>
          </c:extLst>
        </c:ser>
        <c:ser>
          <c:idx val="1"/>
          <c:order val="1"/>
          <c:tx>
            <c:strRef>
              <c:f>Trends!$A$4</c:f>
              <c:strCache>
                <c:ptCount val="1"/>
                <c:pt idx="0">
                  <c:v>Transportation Fee</c:v>
                </c:pt>
              </c:strCache>
            </c:strRef>
          </c:tx>
          <c:spPr>
            <a:ln w="28575" cap="rnd">
              <a:solidFill>
                <a:schemeClr val="accent2"/>
              </a:solidFill>
              <a:round/>
            </a:ln>
            <a:effectLst/>
          </c:spPr>
          <c:marker>
            <c:symbol val="none"/>
          </c:marker>
          <c:cat>
            <c:strRef>
              <c:f>Trends!$B$2:$I$2</c:f>
              <c:strCache>
                <c:ptCount val="8"/>
                <c:pt idx="0">
                  <c:v>2011-12</c:v>
                </c:pt>
                <c:pt idx="1">
                  <c:v>2012-13</c:v>
                </c:pt>
                <c:pt idx="2">
                  <c:v>2013-14</c:v>
                </c:pt>
                <c:pt idx="3">
                  <c:v>2014-15</c:v>
                </c:pt>
                <c:pt idx="4">
                  <c:v>2015-16</c:v>
                </c:pt>
                <c:pt idx="5">
                  <c:v>2016-17</c:v>
                </c:pt>
                <c:pt idx="6">
                  <c:v>2017-18</c:v>
                </c:pt>
                <c:pt idx="7">
                  <c:v>2018-19</c:v>
                </c:pt>
              </c:strCache>
            </c:strRef>
          </c:cat>
          <c:val>
            <c:numRef>
              <c:f>Trends!$B$4:$I$4</c:f>
              <c:numCache>
                <c:formatCode>"$"#,##0_);\("$"#,##0\)</c:formatCode>
                <c:ptCount val="8"/>
                <c:pt idx="0">
                  <c:v>226</c:v>
                </c:pt>
                <c:pt idx="1">
                  <c:v>230</c:v>
                </c:pt>
                <c:pt idx="2">
                  <c:v>236</c:v>
                </c:pt>
                <c:pt idx="3">
                  <c:v>264</c:v>
                </c:pt>
                <c:pt idx="4">
                  <c:v>270</c:v>
                </c:pt>
                <c:pt idx="5">
                  <c:v>282</c:v>
                </c:pt>
                <c:pt idx="6">
                  <c:v>294</c:v>
                </c:pt>
                <c:pt idx="7">
                  <c:v>308</c:v>
                </c:pt>
              </c:numCache>
            </c:numRef>
          </c:val>
          <c:smooth val="0"/>
          <c:extLst xmlns:c16r2="http://schemas.microsoft.com/office/drawing/2015/06/chart">
            <c:ext xmlns:c16="http://schemas.microsoft.com/office/drawing/2014/chart" uri="{C3380CC4-5D6E-409C-BE32-E72D297353CC}">
              <c16:uniqueId val="{00000001-BB85-4EF5-ABB9-4DBBD8B70BCA}"/>
            </c:ext>
          </c:extLst>
        </c:ser>
        <c:ser>
          <c:idx val="2"/>
          <c:order val="2"/>
          <c:tx>
            <c:strRef>
              <c:f>Trends!$A$5</c:f>
              <c:strCache>
                <c:ptCount val="1"/>
                <c:pt idx="0">
                  <c:v>Technology Fee</c:v>
                </c:pt>
              </c:strCache>
            </c:strRef>
          </c:tx>
          <c:spPr>
            <a:ln w="28575" cap="rnd">
              <a:solidFill>
                <a:schemeClr val="accent3"/>
              </a:solidFill>
              <a:round/>
            </a:ln>
            <a:effectLst/>
          </c:spPr>
          <c:marker>
            <c:symbol val="none"/>
          </c:marker>
          <c:cat>
            <c:strRef>
              <c:f>Trends!$B$2:$I$2</c:f>
              <c:strCache>
                <c:ptCount val="8"/>
                <c:pt idx="0">
                  <c:v>2011-12</c:v>
                </c:pt>
                <c:pt idx="1">
                  <c:v>2012-13</c:v>
                </c:pt>
                <c:pt idx="2">
                  <c:v>2013-14</c:v>
                </c:pt>
                <c:pt idx="3">
                  <c:v>2014-15</c:v>
                </c:pt>
                <c:pt idx="4">
                  <c:v>2015-16</c:v>
                </c:pt>
                <c:pt idx="5">
                  <c:v>2016-17</c:v>
                </c:pt>
                <c:pt idx="6">
                  <c:v>2017-18</c:v>
                </c:pt>
                <c:pt idx="7">
                  <c:v>2018-19</c:v>
                </c:pt>
              </c:strCache>
            </c:strRef>
          </c:cat>
          <c:val>
            <c:numRef>
              <c:f>Trends!$B$5:$I$5</c:f>
              <c:numCache>
                <c:formatCode>"$"#,##0_);\("$"#,##0\)</c:formatCode>
                <c:ptCount val="8"/>
                <c:pt idx="0">
                  <c:v>590</c:v>
                </c:pt>
                <c:pt idx="1">
                  <c:v>590</c:v>
                </c:pt>
                <c:pt idx="2">
                  <c:v>600</c:v>
                </c:pt>
                <c:pt idx="3">
                  <c:v>612</c:v>
                </c:pt>
                <c:pt idx="4">
                  <c:v>620</c:v>
                </c:pt>
                <c:pt idx="5">
                  <c:v>630</c:v>
                </c:pt>
                <c:pt idx="6">
                  <c:v>640</c:v>
                </c:pt>
                <c:pt idx="7">
                  <c:v>652</c:v>
                </c:pt>
              </c:numCache>
            </c:numRef>
          </c:val>
          <c:smooth val="0"/>
          <c:extLst xmlns:c16r2="http://schemas.microsoft.com/office/drawing/2015/06/chart">
            <c:ext xmlns:c16="http://schemas.microsoft.com/office/drawing/2014/chart" uri="{C3380CC4-5D6E-409C-BE32-E72D297353CC}">
              <c16:uniqueId val="{00000002-BB85-4EF5-ABB9-4DBBD8B70BCA}"/>
            </c:ext>
          </c:extLst>
        </c:ser>
        <c:ser>
          <c:idx val="3"/>
          <c:order val="3"/>
          <c:tx>
            <c:strRef>
              <c:f>Trends!$A$6</c:f>
              <c:strCache>
                <c:ptCount val="1"/>
                <c:pt idx="0">
                  <c:v>Athletics</c:v>
                </c:pt>
              </c:strCache>
            </c:strRef>
          </c:tx>
          <c:spPr>
            <a:ln w="28575" cap="rnd">
              <a:solidFill>
                <a:schemeClr val="accent4"/>
              </a:solidFill>
              <a:round/>
            </a:ln>
            <a:effectLst/>
          </c:spPr>
          <c:marker>
            <c:symbol val="none"/>
          </c:marker>
          <c:cat>
            <c:strRef>
              <c:f>Trends!$B$2:$I$2</c:f>
              <c:strCache>
                <c:ptCount val="8"/>
                <c:pt idx="0">
                  <c:v>2011-12</c:v>
                </c:pt>
                <c:pt idx="1">
                  <c:v>2012-13</c:v>
                </c:pt>
                <c:pt idx="2">
                  <c:v>2013-14</c:v>
                </c:pt>
                <c:pt idx="3">
                  <c:v>2014-15</c:v>
                </c:pt>
                <c:pt idx="4">
                  <c:v>2015-16</c:v>
                </c:pt>
                <c:pt idx="5">
                  <c:v>2016-17</c:v>
                </c:pt>
                <c:pt idx="6">
                  <c:v>2017-18</c:v>
                </c:pt>
                <c:pt idx="7">
                  <c:v>2018-19</c:v>
                </c:pt>
              </c:strCache>
            </c:strRef>
          </c:cat>
          <c:val>
            <c:numRef>
              <c:f>Trends!$B$6:$I$6</c:f>
              <c:numCache>
                <c:formatCode>"$"#,##0_);\("$"#,##0\)</c:formatCode>
                <c:ptCount val="8"/>
                <c:pt idx="0">
                  <c:v>501</c:v>
                </c:pt>
                <c:pt idx="1">
                  <c:v>535</c:v>
                </c:pt>
                <c:pt idx="2">
                  <c:v>551</c:v>
                </c:pt>
                <c:pt idx="3">
                  <c:v>551</c:v>
                </c:pt>
                <c:pt idx="4">
                  <c:v>561</c:v>
                </c:pt>
                <c:pt idx="5">
                  <c:v>571</c:v>
                </c:pt>
                <c:pt idx="6">
                  <c:v>582</c:v>
                </c:pt>
                <c:pt idx="7">
                  <c:v>600</c:v>
                </c:pt>
              </c:numCache>
            </c:numRef>
          </c:val>
          <c:smooth val="0"/>
          <c:extLst xmlns:c16r2="http://schemas.microsoft.com/office/drawing/2015/06/chart">
            <c:ext xmlns:c16="http://schemas.microsoft.com/office/drawing/2014/chart" uri="{C3380CC4-5D6E-409C-BE32-E72D297353CC}">
              <c16:uniqueId val="{00000003-BB85-4EF5-ABB9-4DBBD8B70BCA}"/>
            </c:ext>
          </c:extLst>
        </c:ser>
        <c:ser>
          <c:idx val="4"/>
          <c:order val="4"/>
          <c:tx>
            <c:strRef>
              <c:f>Trends!$A$7</c:f>
              <c:strCache>
                <c:ptCount val="1"/>
                <c:pt idx="0">
                  <c:v>Recreation and Campus Life</c:v>
                </c:pt>
              </c:strCache>
            </c:strRef>
          </c:tx>
          <c:spPr>
            <a:ln w="28575" cap="rnd">
              <a:solidFill>
                <a:srgbClr val="7030A0"/>
              </a:solidFill>
              <a:round/>
            </a:ln>
            <a:effectLst/>
          </c:spPr>
          <c:marker>
            <c:symbol val="none"/>
          </c:marker>
          <c:cat>
            <c:strRef>
              <c:f>Trends!$B$2:$I$2</c:f>
              <c:strCache>
                <c:ptCount val="8"/>
                <c:pt idx="0">
                  <c:v>2011-12</c:v>
                </c:pt>
                <c:pt idx="1">
                  <c:v>2012-13</c:v>
                </c:pt>
                <c:pt idx="2">
                  <c:v>2013-14</c:v>
                </c:pt>
                <c:pt idx="3">
                  <c:v>2014-15</c:v>
                </c:pt>
                <c:pt idx="4">
                  <c:v>2015-16</c:v>
                </c:pt>
                <c:pt idx="5">
                  <c:v>2016-17</c:v>
                </c:pt>
                <c:pt idx="6">
                  <c:v>2017-18</c:v>
                </c:pt>
                <c:pt idx="7">
                  <c:v>2018-19</c:v>
                </c:pt>
              </c:strCache>
            </c:strRef>
          </c:cat>
          <c:val>
            <c:numRef>
              <c:f>Trends!$B$7:$I$7</c:f>
              <c:numCache>
                <c:formatCode>"$"#,##0_);\("$"#,##0\)</c:formatCode>
                <c:ptCount val="8"/>
                <c:pt idx="0">
                  <c:v>75</c:v>
                </c:pt>
                <c:pt idx="1">
                  <c:v>75</c:v>
                </c:pt>
                <c:pt idx="2">
                  <c:v>78</c:v>
                </c:pt>
                <c:pt idx="3">
                  <c:v>140</c:v>
                </c:pt>
                <c:pt idx="4">
                  <c:v>202</c:v>
                </c:pt>
                <c:pt idx="5">
                  <c:v>202</c:v>
                </c:pt>
                <c:pt idx="6">
                  <c:v>206</c:v>
                </c:pt>
                <c:pt idx="7">
                  <c:v>208</c:v>
                </c:pt>
              </c:numCache>
            </c:numRef>
          </c:val>
          <c:smooth val="0"/>
          <c:extLst xmlns:c16r2="http://schemas.microsoft.com/office/drawing/2015/06/chart">
            <c:ext xmlns:c16="http://schemas.microsoft.com/office/drawing/2014/chart" uri="{C3380CC4-5D6E-409C-BE32-E72D297353CC}">
              <c16:uniqueId val="{00000004-BB85-4EF5-ABB9-4DBBD8B70BCA}"/>
            </c:ext>
          </c:extLst>
        </c:ser>
        <c:ser>
          <c:idx val="5"/>
          <c:order val="5"/>
          <c:tx>
            <c:strRef>
              <c:f>Trends!$A$8</c:f>
              <c:strCache>
                <c:ptCount val="1"/>
                <c:pt idx="0">
                  <c:v>University Fee</c:v>
                </c:pt>
              </c:strCache>
            </c:strRef>
          </c:tx>
          <c:spPr>
            <a:ln w="28575" cap="rnd">
              <a:solidFill>
                <a:schemeClr val="accent6"/>
              </a:solidFill>
              <a:round/>
            </a:ln>
            <a:effectLst/>
          </c:spPr>
          <c:marker>
            <c:symbol val="none"/>
          </c:marker>
          <c:cat>
            <c:strRef>
              <c:f>Trends!$B$2:$I$2</c:f>
              <c:strCache>
                <c:ptCount val="8"/>
                <c:pt idx="0">
                  <c:v>2011-12</c:v>
                </c:pt>
                <c:pt idx="1">
                  <c:v>2012-13</c:v>
                </c:pt>
                <c:pt idx="2">
                  <c:v>2013-14</c:v>
                </c:pt>
                <c:pt idx="3">
                  <c:v>2014-15</c:v>
                </c:pt>
                <c:pt idx="4">
                  <c:v>2015-16</c:v>
                </c:pt>
                <c:pt idx="5">
                  <c:v>2016-17</c:v>
                </c:pt>
                <c:pt idx="6">
                  <c:v>2017-18</c:v>
                </c:pt>
                <c:pt idx="7">
                  <c:v>2018-19</c:v>
                </c:pt>
              </c:strCache>
            </c:strRef>
          </c:cat>
          <c:val>
            <c:numRef>
              <c:f>Trends!$B$8:$I$8</c:f>
              <c:numCache>
                <c:formatCode>"$"#,##0_);\("$"#,##0\)</c:formatCode>
                <c:ptCount val="8"/>
                <c:pt idx="0">
                  <c:v>25</c:v>
                </c:pt>
                <c:pt idx="1">
                  <c:v>25</c:v>
                </c:pt>
                <c:pt idx="2">
                  <c:v>25</c:v>
                </c:pt>
                <c:pt idx="3">
                  <c:v>25</c:v>
                </c:pt>
                <c:pt idx="4">
                  <c:v>25</c:v>
                </c:pt>
                <c:pt idx="5">
                  <c:v>125</c:v>
                </c:pt>
                <c:pt idx="6">
                  <c:v>125</c:v>
                </c:pt>
                <c:pt idx="7">
                  <c:v>125</c:v>
                </c:pt>
              </c:numCache>
            </c:numRef>
          </c:val>
          <c:smooth val="0"/>
          <c:extLst xmlns:c16r2="http://schemas.microsoft.com/office/drawing/2015/06/chart">
            <c:ext xmlns:c16="http://schemas.microsoft.com/office/drawing/2014/chart" uri="{C3380CC4-5D6E-409C-BE32-E72D297353CC}">
              <c16:uniqueId val="{00000005-BB85-4EF5-ABB9-4DBBD8B70BCA}"/>
            </c:ext>
          </c:extLst>
        </c:ser>
        <c:ser>
          <c:idx val="6"/>
          <c:order val="6"/>
          <c:tx>
            <c:strRef>
              <c:f>Trends!$A$9</c:f>
              <c:strCache>
                <c:ptCount val="1"/>
                <c:pt idx="0">
                  <c:v>Academic Excellence Fee</c:v>
                </c:pt>
              </c:strCache>
            </c:strRef>
          </c:tx>
          <c:spPr>
            <a:ln w="28575" cap="rnd">
              <a:solidFill>
                <a:srgbClr val="FF0000"/>
              </a:solidFill>
              <a:round/>
            </a:ln>
            <a:effectLst/>
          </c:spPr>
          <c:marker>
            <c:symbol val="none"/>
          </c:marker>
          <c:cat>
            <c:strRef>
              <c:f>Trends!$B$2:$I$2</c:f>
              <c:strCache>
                <c:ptCount val="8"/>
                <c:pt idx="0">
                  <c:v>2011-12</c:v>
                </c:pt>
                <c:pt idx="1">
                  <c:v>2012-13</c:v>
                </c:pt>
                <c:pt idx="2">
                  <c:v>2013-14</c:v>
                </c:pt>
                <c:pt idx="3">
                  <c:v>2014-15</c:v>
                </c:pt>
                <c:pt idx="4">
                  <c:v>2015-16</c:v>
                </c:pt>
                <c:pt idx="5">
                  <c:v>2016-17</c:v>
                </c:pt>
                <c:pt idx="6">
                  <c:v>2017-18</c:v>
                </c:pt>
                <c:pt idx="7">
                  <c:v>2018-19</c:v>
                </c:pt>
              </c:strCache>
            </c:strRef>
          </c:cat>
          <c:val>
            <c:numRef>
              <c:f>Trends!$B$9:$I$9</c:f>
              <c:numCache>
                <c:formatCode>"$"#,##0_);\("$"#,##0\)</c:formatCode>
                <c:ptCount val="8"/>
                <c:pt idx="0">
                  <c:v>0</c:v>
                </c:pt>
                <c:pt idx="1">
                  <c:v>75</c:v>
                </c:pt>
                <c:pt idx="2">
                  <c:v>150</c:v>
                </c:pt>
                <c:pt idx="3">
                  <c:v>225</c:v>
                </c:pt>
                <c:pt idx="4">
                  <c:v>300</c:v>
                </c:pt>
                <c:pt idx="5">
                  <c:v>375</c:v>
                </c:pt>
                <c:pt idx="6">
                  <c:v>375</c:v>
                </c:pt>
                <c:pt idx="7">
                  <c:v>375</c:v>
                </c:pt>
              </c:numCache>
            </c:numRef>
          </c:val>
          <c:smooth val="0"/>
          <c:extLst xmlns:c16r2="http://schemas.microsoft.com/office/drawing/2015/06/chart">
            <c:ext xmlns:c16="http://schemas.microsoft.com/office/drawing/2014/chart" uri="{C3380CC4-5D6E-409C-BE32-E72D297353CC}">
              <c16:uniqueId val="{00000006-BB85-4EF5-ABB9-4DBBD8B70BCA}"/>
            </c:ext>
          </c:extLst>
        </c:ser>
        <c:ser>
          <c:idx val="7"/>
          <c:order val="7"/>
          <c:tx>
            <c:strRef>
              <c:f>Trends!$A$10</c:f>
              <c:strCache>
                <c:ptCount val="1"/>
                <c:pt idx="0">
                  <c:v>Student Activity Fee</c:v>
                </c:pt>
              </c:strCache>
            </c:strRef>
          </c:tx>
          <c:spPr>
            <a:ln w="28575" cap="rnd">
              <a:solidFill>
                <a:schemeClr val="accent2">
                  <a:lumMod val="60000"/>
                </a:schemeClr>
              </a:solidFill>
              <a:round/>
            </a:ln>
            <a:effectLst/>
          </c:spPr>
          <c:marker>
            <c:symbol val="none"/>
          </c:marker>
          <c:cat>
            <c:strRef>
              <c:f>Trends!$B$2:$I$2</c:f>
              <c:strCache>
                <c:ptCount val="8"/>
                <c:pt idx="0">
                  <c:v>2011-12</c:v>
                </c:pt>
                <c:pt idx="1">
                  <c:v>2012-13</c:v>
                </c:pt>
                <c:pt idx="2">
                  <c:v>2013-14</c:v>
                </c:pt>
                <c:pt idx="3">
                  <c:v>2014-15</c:v>
                </c:pt>
                <c:pt idx="4">
                  <c:v>2015-16</c:v>
                </c:pt>
                <c:pt idx="5">
                  <c:v>2016-17</c:v>
                </c:pt>
                <c:pt idx="6">
                  <c:v>2017-18</c:v>
                </c:pt>
                <c:pt idx="7">
                  <c:v>2018-19</c:v>
                </c:pt>
              </c:strCache>
            </c:strRef>
          </c:cat>
          <c:val>
            <c:numRef>
              <c:f>Trends!$B$10:$I$10</c:f>
              <c:numCache>
                <c:formatCode>"$"#,##0_);\("$"#,##0\)</c:formatCode>
                <c:ptCount val="8"/>
                <c:pt idx="0">
                  <c:v>175</c:v>
                </c:pt>
                <c:pt idx="1">
                  <c:v>180</c:v>
                </c:pt>
                <c:pt idx="2">
                  <c:v>200</c:v>
                </c:pt>
                <c:pt idx="3">
                  <c:v>200</c:v>
                </c:pt>
                <c:pt idx="4">
                  <c:v>200</c:v>
                </c:pt>
                <c:pt idx="5">
                  <c:v>200</c:v>
                </c:pt>
                <c:pt idx="6">
                  <c:v>220</c:v>
                </c:pt>
                <c:pt idx="7">
                  <c:v>220</c:v>
                </c:pt>
              </c:numCache>
            </c:numRef>
          </c:val>
          <c:smooth val="0"/>
          <c:extLst xmlns:c16r2="http://schemas.microsoft.com/office/drawing/2015/06/chart">
            <c:ext xmlns:c16="http://schemas.microsoft.com/office/drawing/2014/chart" uri="{C3380CC4-5D6E-409C-BE32-E72D297353CC}">
              <c16:uniqueId val="{00000007-BB85-4EF5-ABB9-4DBBD8B70BCA}"/>
            </c:ext>
          </c:extLst>
        </c:ser>
        <c:dLbls>
          <c:showLegendKey val="0"/>
          <c:showVal val="0"/>
          <c:showCatName val="0"/>
          <c:showSerName val="0"/>
          <c:showPercent val="0"/>
          <c:showBubbleSize val="0"/>
        </c:dLbls>
        <c:smooth val="0"/>
        <c:axId val="149015216"/>
        <c:axId val="149015608"/>
        <c:extLst xmlns:c16r2="http://schemas.microsoft.com/office/drawing/2015/06/chart"/>
      </c:lineChart>
      <c:catAx>
        <c:axId val="149015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9015608"/>
        <c:crosses val="autoZero"/>
        <c:auto val="1"/>
        <c:lblAlgn val="ctr"/>
        <c:lblOffset val="100"/>
        <c:noMultiLvlLbl val="0"/>
      </c:catAx>
      <c:valAx>
        <c:axId val="149015608"/>
        <c:scaling>
          <c:orientation val="minMax"/>
        </c:scaling>
        <c:delete val="0"/>
        <c:axPos val="l"/>
        <c:majorGridlines>
          <c:spPr>
            <a:ln w="9525" cap="flat" cmpd="sng" algn="ctr">
              <a:solidFill>
                <a:schemeClr val="tx1">
                  <a:lumMod val="15000"/>
                  <a:lumOff val="85000"/>
                </a:schemeClr>
              </a:solidFill>
              <a:round/>
            </a:ln>
            <a:effectLst/>
          </c:spPr>
        </c:majorGridlines>
        <c:numFmt formatCode="&quot;$&quot;#,##0_);\(&quot;$&quot;#,##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90152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1" i="0" u="none" strike="noStrike" kern="1200" spc="0" baseline="0">
                <a:solidFill>
                  <a:schemeClr val="tx1">
                    <a:lumMod val="65000"/>
                    <a:lumOff val="35000"/>
                  </a:schemeClr>
                </a:solidFill>
                <a:latin typeface="+mn-lt"/>
                <a:ea typeface="+mn-ea"/>
                <a:cs typeface="+mn-cs"/>
              </a:defRPr>
            </a:pPr>
            <a:r>
              <a:rPr lang="en-US" b="1" dirty="0"/>
              <a:t>Total Broad Based Fees at University </a:t>
            </a:r>
            <a:r>
              <a:rPr lang="en-US" b="1" dirty="0" smtClean="0"/>
              <a:t>Centers</a:t>
            </a:r>
            <a:endParaRPr lang="en-US" b="1" dirty="0"/>
          </a:p>
        </c:rich>
      </c:tx>
      <c:overlay val="0"/>
      <c:spPr>
        <a:noFill/>
        <a:ln>
          <a:noFill/>
        </a:ln>
        <a:effectLst/>
      </c:spPr>
      <c:txPr>
        <a:bodyPr rot="0" spcFirstLastPara="1" vertOverflow="ellipsis" vert="horz" wrap="square" anchor="ctr" anchorCtr="1"/>
        <a:lstStyle/>
        <a:p>
          <a:pPr>
            <a:defRPr sz="216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'Compare to Peers'!$A$3</c:f>
              <c:strCache>
                <c:ptCount val="1"/>
                <c:pt idx="0">
                  <c:v>Stony Brook</c:v>
                </c:pt>
              </c:strCache>
            </c:strRef>
          </c:tx>
          <c:spPr>
            <a:solidFill>
              <a:srgbClr val="C00000"/>
            </a:solidFill>
            <a:ln>
              <a:noFill/>
            </a:ln>
            <a:effectLst/>
          </c:spPr>
          <c:invertIfNegative val="0"/>
          <c:dLbls>
            <c:spPr>
              <a:noFill/>
              <a:ln>
                <a:noFill/>
              </a:ln>
              <a:effectLst/>
            </c:spPr>
            <c:txPr>
              <a:bodyPr rot="0" spcFirstLastPara="1" vertOverflow="ellipsis" vert="horz" wrap="square" anchor="ctr" anchorCtr="1"/>
              <a:lstStyle/>
              <a:p>
                <a:pPr>
                  <a:defRPr sz="16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'Compare to Peers'!$G$2</c:f>
              <c:strCache>
                <c:ptCount val="1"/>
                <c:pt idx="0">
                  <c:v>2017-18</c:v>
                </c:pt>
              </c:strCache>
            </c:strRef>
          </c:cat>
          <c:val>
            <c:numRef>
              <c:f>'Compare to Peers'!$G$3</c:f>
              <c:numCache>
                <c:formatCode>"$"#,##0_);[Red]\("$"#,##0\)</c:formatCode>
                <c:ptCount val="1"/>
                <c:pt idx="0">
                  <c:v>2587</c:v>
                </c:pt>
              </c:numCache>
            </c:numRef>
          </c:val>
          <c:extLst xmlns:c16r2="http://schemas.microsoft.com/office/drawing/2015/06/chart">
            <c:ext xmlns:c16="http://schemas.microsoft.com/office/drawing/2014/chart" uri="{C3380CC4-5D6E-409C-BE32-E72D297353CC}">
              <c16:uniqueId val="{00000000-46BE-41F4-BEBF-4613C593FC6F}"/>
            </c:ext>
          </c:extLst>
        </c:ser>
        <c:ser>
          <c:idx val="1"/>
          <c:order val="1"/>
          <c:tx>
            <c:strRef>
              <c:f>'Compare to Peers'!$A$4</c:f>
              <c:strCache>
                <c:ptCount val="1"/>
                <c:pt idx="0">
                  <c:v>Albany</c:v>
                </c:pt>
              </c:strCache>
            </c:strRef>
          </c:tx>
          <c:spPr>
            <a:solidFill>
              <a:srgbClr val="7030A0"/>
            </a:solidFill>
            <a:ln>
              <a:noFill/>
            </a:ln>
            <a:effectLst/>
          </c:spPr>
          <c:invertIfNegative val="0"/>
          <c:dLbls>
            <c:spPr>
              <a:noFill/>
              <a:ln>
                <a:noFill/>
              </a:ln>
              <a:effectLst/>
            </c:spPr>
            <c:txPr>
              <a:bodyPr rot="0" spcFirstLastPara="1" vertOverflow="ellipsis" vert="horz" wrap="square" anchor="ctr" anchorCtr="1"/>
              <a:lstStyle/>
              <a:p>
                <a:pPr>
                  <a:defRPr sz="16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'Compare to Peers'!$G$2</c:f>
              <c:strCache>
                <c:ptCount val="1"/>
                <c:pt idx="0">
                  <c:v>2017-18</c:v>
                </c:pt>
              </c:strCache>
            </c:strRef>
          </c:cat>
          <c:val>
            <c:numRef>
              <c:f>'Compare to Peers'!$G$4</c:f>
              <c:numCache>
                <c:formatCode>"$"#,##0_);[Red]\("$"#,##0\)</c:formatCode>
                <c:ptCount val="1"/>
                <c:pt idx="0">
                  <c:v>2820</c:v>
                </c:pt>
              </c:numCache>
            </c:numRef>
          </c:val>
          <c:extLst xmlns:c16r2="http://schemas.microsoft.com/office/drawing/2015/06/chart">
            <c:ext xmlns:c16="http://schemas.microsoft.com/office/drawing/2014/chart" uri="{C3380CC4-5D6E-409C-BE32-E72D297353CC}">
              <c16:uniqueId val="{00000001-46BE-41F4-BEBF-4613C593FC6F}"/>
            </c:ext>
          </c:extLst>
        </c:ser>
        <c:ser>
          <c:idx val="2"/>
          <c:order val="2"/>
          <c:tx>
            <c:strRef>
              <c:f>'Compare to Peers'!$A$5</c:f>
              <c:strCache>
                <c:ptCount val="1"/>
                <c:pt idx="0">
                  <c:v>Binghamton</c:v>
                </c:pt>
              </c:strCache>
            </c:strRef>
          </c:tx>
          <c:spPr>
            <a:solidFill>
              <a:schemeClr val="accent6">
                <a:lumMod val="75000"/>
              </a:schemeClr>
            </a:solidFill>
            <a:ln>
              <a:noFill/>
            </a:ln>
            <a:effectLst/>
          </c:spPr>
          <c:invertIfNegative val="0"/>
          <c:dLbls>
            <c:spPr>
              <a:noFill/>
              <a:ln>
                <a:noFill/>
              </a:ln>
              <a:effectLst/>
            </c:spPr>
            <c:txPr>
              <a:bodyPr rot="0" spcFirstLastPara="1" vertOverflow="ellipsis" vert="horz" wrap="square" anchor="ctr" anchorCtr="1"/>
              <a:lstStyle/>
              <a:p>
                <a:pPr>
                  <a:defRPr sz="16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'Compare to Peers'!$G$2</c:f>
              <c:strCache>
                <c:ptCount val="1"/>
                <c:pt idx="0">
                  <c:v>2017-18</c:v>
                </c:pt>
              </c:strCache>
            </c:strRef>
          </c:cat>
          <c:val>
            <c:numRef>
              <c:f>'Compare to Peers'!$G$5</c:f>
              <c:numCache>
                <c:formatCode>"$"#,##0_);[Red]\("$"#,##0\)</c:formatCode>
                <c:ptCount val="1"/>
                <c:pt idx="0">
                  <c:v>2853</c:v>
                </c:pt>
              </c:numCache>
            </c:numRef>
          </c:val>
          <c:extLst xmlns:c16r2="http://schemas.microsoft.com/office/drawing/2015/06/chart">
            <c:ext xmlns:c16="http://schemas.microsoft.com/office/drawing/2014/chart" uri="{C3380CC4-5D6E-409C-BE32-E72D297353CC}">
              <c16:uniqueId val="{00000002-46BE-41F4-BEBF-4613C593FC6F}"/>
            </c:ext>
          </c:extLst>
        </c:ser>
        <c:ser>
          <c:idx val="3"/>
          <c:order val="3"/>
          <c:tx>
            <c:strRef>
              <c:f>'Compare to Peers'!$A$6</c:f>
              <c:strCache>
                <c:ptCount val="1"/>
                <c:pt idx="0">
                  <c:v>Buffalo University</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anchor="ctr" anchorCtr="1"/>
              <a:lstStyle/>
              <a:p>
                <a:pPr>
                  <a:defRPr sz="16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'Compare to Peers'!$G$2</c:f>
              <c:strCache>
                <c:ptCount val="1"/>
                <c:pt idx="0">
                  <c:v>2017-18</c:v>
                </c:pt>
              </c:strCache>
            </c:strRef>
          </c:cat>
          <c:val>
            <c:numRef>
              <c:f>'Compare to Peers'!$G$6</c:f>
              <c:numCache>
                <c:formatCode>"$"#,##0_);[Red]\("$"#,##0\)</c:formatCode>
                <c:ptCount val="1"/>
                <c:pt idx="0">
                  <c:v>3158</c:v>
                </c:pt>
              </c:numCache>
            </c:numRef>
          </c:val>
          <c:extLst xmlns:c16r2="http://schemas.microsoft.com/office/drawing/2015/06/chart">
            <c:ext xmlns:c16="http://schemas.microsoft.com/office/drawing/2014/chart" uri="{C3380CC4-5D6E-409C-BE32-E72D297353CC}">
              <c16:uniqueId val="{00000003-46BE-41F4-BEBF-4613C593FC6F}"/>
            </c:ext>
          </c:extLst>
        </c:ser>
        <c:dLbls>
          <c:dLblPos val="outEnd"/>
          <c:showLegendKey val="0"/>
          <c:showVal val="1"/>
          <c:showCatName val="0"/>
          <c:showSerName val="0"/>
          <c:showPercent val="0"/>
          <c:showBubbleSize val="0"/>
        </c:dLbls>
        <c:gapWidth val="219"/>
        <c:overlap val="-27"/>
        <c:axId val="149016392"/>
        <c:axId val="149016784"/>
      </c:barChart>
      <c:catAx>
        <c:axId val="149016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49016784"/>
        <c:crosses val="autoZero"/>
        <c:auto val="1"/>
        <c:lblAlgn val="ctr"/>
        <c:lblOffset val="100"/>
        <c:noMultiLvlLbl val="0"/>
      </c:catAx>
      <c:valAx>
        <c:axId val="149016784"/>
        <c:scaling>
          <c:orientation val="minMax"/>
        </c:scaling>
        <c:delete val="0"/>
        <c:axPos val="l"/>
        <c:majorGridlines>
          <c:spPr>
            <a:ln w="9525" cap="flat" cmpd="sng" algn="ctr">
              <a:solidFill>
                <a:schemeClr val="tx1">
                  <a:lumMod val="15000"/>
                  <a:lumOff val="85000"/>
                </a:schemeClr>
              </a:solidFill>
              <a:round/>
            </a:ln>
            <a:effectLst/>
          </c:spPr>
        </c:majorGridlines>
        <c:numFmt formatCode="&quot;$&quot;#,##0_);[Red]\(&quot;$&quot;#,##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490163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baseline="0">
                <a:solidFill>
                  <a:schemeClr val="tx2"/>
                </a:solidFill>
                <a:latin typeface="+mn-lt"/>
                <a:ea typeface="+mn-ea"/>
                <a:cs typeface="+mn-cs"/>
              </a:defRPr>
            </a:pPr>
            <a:r>
              <a:rPr lang="en-US" sz="2400" dirty="0"/>
              <a:t>18-19 Health </a:t>
            </a:r>
            <a:r>
              <a:rPr lang="en-US" sz="2400" dirty="0" smtClean="0"/>
              <a:t>Fee Expenditures</a:t>
            </a:r>
            <a:endParaRPr lang="en-US" sz="2400" dirty="0"/>
          </a:p>
        </c:rich>
      </c:tx>
      <c:layout>
        <c:manualLayout>
          <c:xMode val="edge"/>
          <c:yMode val="edge"/>
          <c:x val="0.27436244177977615"/>
          <c:y val="4.2807787163942713E-2"/>
        </c:manualLayout>
      </c:layout>
      <c:overlay val="0"/>
      <c:spPr>
        <a:noFill/>
        <a:ln>
          <a:noFill/>
        </a:ln>
        <a:effectLst/>
      </c:spPr>
      <c:txPr>
        <a:bodyPr rot="0" spcFirstLastPara="1" vertOverflow="ellipsis" vert="horz" wrap="square" anchor="ctr" anchorCtr="1"/>
        <a:lstStyle/>
        <a:p>
          <a:pPr>
            <a:defRPr sz="2400" b="1" i="0" u="none" strike="noStrike" kern="1200" baseline="0">
              <a:solidFill>
                <a:schemeClr val="tx2"/>
              </a:solidFill>
              <a:latin typeface="+mn-lt"/>
              <a:ea typeface="+mn-ea"/>
              <a:cs typeface="+mn-cs"/>
            </a:defRPr>
          </a:pPr>
          <a:endParaRPr lang="en-US"/>
        </a:p>
      </c:txPr>
    </c:title>
    <c:autoTitleDeleted val="0"/>
    <c:view3D>
      <c:rotX val="30"/>
      <c:rotY val="28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4489693001857915"/>
          <c:y val="0.15800126502213788"/>
          <c:w val="0.68069219610797715"/>
          <c:h val="0.61702719797596461"/>
        </c:manualLayout>
      </c:layout>
      <c:pie3DChart>
        <c:varyColors val="1"/>
        <c:ser>
          <c:idx val="0"/>
          <c:order val="0"/>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01-25A1-406E-9694-7CE565AAA323}"/>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03-25A1-406E-9694-7CE565AAA323}"/>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05-25A1-406E-9694-7CE565AAA323}"/>
              </c:ext>
            </c:extLst>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07-25A1-406E-9694-7CE565AAA323}"/>
              </c:ext>
            </c:extLst>
          </c:dPt>
          <c:dPt>
            <c:idx val="4"/>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09-25A1-406E-9694-7CE565AAA323}"/>
              </c:ext>
            </c:extLst>
          </c:dPt>
          <c:dPt>
            <c:idx val="5"/>
            <c:bubble3D val="0"/>
            <c:spPr>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0B-25A1-406E-9694-7CE565AAA323}"/>
              </c:ext>
            </c:extLst>
          </c:dPt>
          <c:dPt>
            <c:idx val="6"/>
            <c:bubble3D val="0"/>
            <c:spPr>
              <a:gradFill rotWithShape="1">
                <a:gsLst>
                  <a:gs pos="0">
                    <a:schemeClr val="accent1">
                      <a:lumMod val="60000"/>
                      <a:shade val="51000"/>
                      <a:satMod val="130000"/>
                    </a:schemeClr>
                  </a:gs>
                  <a:gs pos="80000">
                    <a:schemeClr val="accent1">
                      <a:lumMod val="60000"/>
                      <a:shade val="93000"/>
                      <a:satMod val="130000"/>
                    </a:schemeClr>
                  </a:gs>
                  <a:gs pos="100000">
                    <a:schemeClr val="accent1">
                      <a:lumMod val="60000"/>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0D-25A1-406E-9694-7CE565AAA323}"/>
              </c:ext>
            </c:extLst>
          </c:dPt>
          <c:dPt>
            <c:idx val="7"/>
            <c:bubble3D val="0"/>
            <c:spPr>
              <a:gradFill rotWithShape="1">
                <a:gsLst>
                  <a:gs pos="0">
                    <a:schemeClr val="accent2">
                      <a:lumMod val="60000"/>
                      <a:shade val="51000"/>
                      <a:satMod val="130000"/>
                    </a:schemeClr>
                  </a:gs>
                  <a:gs pos="80000">
                    <a:schemeClr val="accent2">
                      <a:lumMod val="60000"/>
                      <a:shade val="93000"/>
                      <a:satMod val="130000"/>
                    </a:schemeClr>
                  </a:gs>
                  <a:gs pos="100000">
                    <a:schemeClr val="accent2">
                      <a:lumMod val="60000"/>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0F-25A1-406E-9694-7CE565AAA323}"/>
              </c:ext>
            </c:extLst>
          </c:dPt>
          <c:dPt>
            <c:idx val="8"/>
            <c:bubble3D val="0"/>
            <c:spPr>
              <a:gradFill rotWithShape="1">
                <a:gsLst>
                  <a:gs pos="0">
                    <a:schemeClr val="accent3">
                      <a:lumMod val="60000"/>
                      <a:shade val="51000"/>
                      <a:satMod val="130000"/>
                    </a:schemeClr>
                  </a:gs>
                  <a:gs pos="80000">
                    <a:schemeClr val="accent3">
                      <a:lumMod val="60000"/>
                      <a:shade val="93000"/>
                      <a:satMod val="130000"/>
                    </a:schemeClr>
                  </a:gs>
                  <a:gs pos="100000">
                    <a:schemeClr val="accent3">
                      <a:lumMod val="60000"/>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11-25A1-406E-9694-7CE565AAA323}"/>
              </c:ext>
            </c:extLst>
          </c:dPt>
          <c:dPt>
            <c:idx val="9"/>
            <c:bubble3D val="0"/>
            <c:spPr>
              <a:gradFill rotWithShape="1">
                <a:gsLst>
                  <a:gs pos="0">
                    <a:schemeClr val="accent4">
                      <a:lumMod val="60000"/>
                      <a:shade val="51000"/>
                      <a:satMod val="130000"/>
                    </a:schemeClr>
                  </a:gs>
                  <a:gs pos="80000">
                    <a:schemeClr val="accent4">
                      <a:lumMod val="60000"/>
                      <a:shade val="93000"/>
                      <a:satMod val="130000"/>
                    </a:schemeClr>
                  </a:gs>
                  <a:gs pos="100000">
                    <a:schemeClr val="accent4">
                      <a:lumMod val="60000"/>
                      <a:shade val="94000"/>
                      <a:satMod val="135000"/>
                    </a:schemeClr>
                  </a:gs>
                </a:gsLst>
                <a:lin ang="16200000" scaled="0"/>
              </a:gradFill>
              <a:ln>
                <a:noFill/>
              </a:ln>
              <a:effectLst>
                <a:outerShdw blurRad="40000" dist="23000" dir="5400000" rotWithShape="0">
                  <a:srgbClr val="000000">
                    <a:alpha val="35000"/>
                  </a:srgbClr>
                </a:outerShdw>
              </a:effectLst>
              <a:sp3d/>
            </c:spPr>
            <c:extLst xmlns:c16r2="http://schemas.microsoft.com/office/drawing/2015/06/chart">
              <c:ext xmlns:c16="http://schemas.microsoft.com/office/drawing/2014/chart" uri="{C3380CC4-5D6E-409C-BE32-E72D297353CC}">
                <c16:uniqueId val="{00000013-25A1-406E-9694-7CE565AAA323}"/>
              </c:ext>
            </c:extLst>
          </c:dPt>
          <c:dLbls>
            <c:dLbl>
              <c:idx val="0"/>
              <c:layout>
                <c:manualLayout>
                  <c:x val="-0.1622390402360368"/>
                  <c:y val="5.7826454423232755E-3"/>
                </c:manualLayout>
              </c:layout>
              <c:showLegendKey val="1"/>
              <c:showVal val="0"/>
              <c:showCatName val="1"/>
              <c:showSerName val="0"/>
              <c:showPercent val="1"/>
              <c:showBubbleSize val="0"/>
              <c:extLst xmlns:c16r2="http://schemas.microsoft.com/office/drawing/2015/06/chart">
                <c:ext xmlns:c16="http://schemas.microsoft.com/office/drawing/2014/chart" uri="{C3380CC4-5D6E-409C-BE32-E72D297353CC}">
                  <c16:uniqueId val="{00000001-25A1-406E-9694-7CE565AAA323}"/>
                </c:ext>
                <c:ext xmlns:c15="http://schemas.microsoft.com/office/drawing/2012/chart" uri="{CE6537A1-D6FC-4f65-9D91-7224C49458BB}"/>
              </c:extLst>
            </c:dLbl>
            <c:dLbl>
              <c:idx val="1"/>
              <c:layout>
                <c:manualLayout>
                  <c:x val="1.3123212126574066E-2"/>
                  <c:y val="-7.2547326271123133E-2"/>
                </c:manualLayout>
              </c:layout>
              <c:showLegendKey val="1"/>
              <c:showVal val="0"/>
              <c:showCatName val="1"/>
              <c:showSerName val="0"/>
              <c:showPercent val="1"/>
              <c:showBubbleSize val="0"/>
              <c:extLst xmlns:c16r2="http://schemas.microsoft.com/office/drawing/2015/06/chart">
                <c:ext xmlns:c16="http://schemas.microsoft.com/office/drawing/2014/chart" uri="{C3380CC4-5D6E-409C-BE32-E72D297353CC}">
                  <c16:uniqueId val="{00000003-25A1-406E-9694-7CE565AAA323}"/>
                </c:ext>
                <c:ext xmlns:c15="http://schemas.microsoft.com/office/drawing/2012/chart" uri="{CE6537A1-D6FC-4f65-9D91-7224C49458BB}"/>
              </c:extLst>
            </c:dLbl>
            <c:dLbl>
              <c:idx val="2"/>
              <c:layout>
                <c:manualLayout>
                  <c:x val="2.7413371081423811E-2"/>
                  <c:y val="4.9070706768864519E-2"/>
                </c:manualLayout>
              </c:layout>
              <c:showLegendKey val="1"/>
              <c:showVal val="0"/>
              <c:showCatName val="1"/>
              <c:showSerName val="0"/>
              <c:showPercent val="1"/>
              <c:showBubbleSize val="0"/>
              <c:extLst xmlns:c16r2="http://schemas.microsoft.com/office/drawing/2015/06/chart">
                <c:ext xmlns:c16="http://schemas.microsoft.com/office/drawing/2014/chart" uri="{C3380CC4-5D6E-409C-BE32-E72D297353CC}">
                  <c16:uniqueId val="{00000005-25A1-406E-9694-7CE565AAA323}"/>
                </c:ext>
                <c:ext xmlns:c15="http://schemas.microsoft.com/office/drawing/2012/chart" uri="{CE6537A1-D6FC-4f65-9D91-7224C49458BB}"/>
              </c:extLst>
            </c:dLbl>
            <c:dLbl>
              <c:idx val="3"/>
              <c:layout>
                <c:manualLayout>
                  <c:x val="-1.3953522663599635E-3"/>
                  <c:y val="0.12097157684511448"/>
                </c:manualLayout>
              </c:layout>
              <c:showLegendKey val="1"/>
              <c:showVal val="0"/>
              <c:showCatName val="1"/>
              <c:showSerName val="0"/>
              <c:showPercent val="1"/>
              <c:showBubbleSize val="0"/>
              <c:extLst xmlns:c16r2="http://schemas.microsoft.com/office/drawing/2015/06/chart">
                <c:ext xmlns:c16="http://schemas.microsoft.com/office/drawing/2014/chart" uri="{C3380CC4-5D6E-409C-BE32-E72D297353CC}">
                  <c16:uniqueId val="{00000007-25A1-406E-9694-7CE565AAA323}"/>
                </c:ext>
                <c:ext xmlns:c15="http://schemas.microsoft.com/office/drawing/2012/chart" uri="{CE6537A1-D6FC-4f65-9D91-7224C49458BB}"/>
              </c:extLst>
            </c:dLbl>
            <c:dLbl>
              <c:idx val="4"/>
              <c:layout>
                <c:manualLayout>
                  <c:x val="4.0561502845852131E-2"/>
                  <c:y val="4.5101326281083938E-2"/>
                </c:manualLayout>
              </c:layout>
              <c:showLegendKey val="1"/>
              <c:showVal val="0"/>
              <c:showCatName val="1"/>
              <c:showSerName val="0"/>
              <c:showPercent val="1"/>
              <c:showBubbleSize val="0"/>
              <c:extLst xmlns:c16r2="http://schemas.microsoft.com/office/drawing/2015/06/chart">
                <c:ext xmlns:c16="http://schemas.microsoft.com/office/drawing/2014/chart" uri="{C3380CC4-5D6E-409C-BE32-E72D297353CC}">
                  <c16:uniqueId val="{00000009-25A1-406E-9694-7CE565AAA323}"/>
                </c:ext>
                <c:ext xmlns:c15="http://schemas.microsoft.com/office/drawing/2012/chart" uri="{CE6537A1-D6FC-4f65-9D91-7224C49458BB}"/>
              </c:extLst>
            </c:dLbl>
            <c:dLbl>
              <c:idx val="5"/>
              <c:layout>
                <c:manualLayout>
                  <c:x val="-4.4270841805990066E-3"/>
                  <c:y val="2.8884738553790739E-2"/>
                </c:manualLayout>
              </c:layout>
              <c:showLegendKey val="1"/>
              <c:showVal val="0"/>
              <c:showCatName val="1"/>
              <c:showSerName val="0"/>
              <c:showPercent val="1"/>
              <c:showBubbleSize val="0"/>
              <c:extLst xmlns:c16r2="http://schemas.microsoft.com/office/drawing/2015/06/chart">
                <c:ext xmlns:c16="http://schemas.microsoft.com/office/drawing/2014/chart" uri="{C3380CC4-5D6E-409C-BE32-E72D297353CC}">
                  <c16:uniqueId val="{0000000B-25A1-406E-9694-7CE565AAA323}"/>
                </c:ext>
                <c:ext xmlns:c15="http://schemas.microsoft.com/office/drawing/2012/chart" uri="{CE6537A1-D6FC-4f65-9D91-7224C49458BB}"/>
              </c:extLst>
            </c:dLbl>
            <c:dLbl>
              <c:idx val="6"/>
              <c:layout>
                <c:manualLayout>
                  <c:x val="-4.2209737827715359E-2"/>
                  <c:y val="-3.6388810032522024E-3"/>
                </c:manualLayout>
              </c:layout>
              <c:showLegendKey val="1"/>
              <c:showVal val="0"/>
              <c:showCatName val="1"/>
              <c:showSerName val="0"/>
              <c:showPercent val="1"/>
              <c:showBubbleSize val="0"/>
              <c:extLst xmlns:c16r2="http://schemas.microsoft.com/office/drawing/2015/06/chart">
                <c:ext xmlns:c16="http://schemas.microsoft.com/office/drawing/2014/chart" uri="{C3380CC4-5D6E-409C-BE32-E72D297353CC}">
                  <c16:uniqueId val="{0000000D-25A1-406E-9694-7CE565AAA323}"/>
                </c:ext>
                <c:ext xmlns:c15="http://schemas.microsoft.com/office/drawing/2012/chart" uri="{CE6537A1-D6FC-4f65-9D91-7224C49458BB}"/>
              </c:extLst>
            </c:dLbl>
            <c:dLbl>
              <c:idx val="7"/>
              <c:layout>
                <c:manualLayout>
                  <c:x val="-1.1659298401653315E-2"/>
                  <c:y val="1.6592157509351236E-6"/>
                </c:manualLayout>
              </c:layout>
              <c:showLegendKey val="1"/>
              <c:showVal val="0"/>
              <c:showCatName val="1"/>
              <c:showSerName val="0"/>
              <c:showPercent val="1"/>
              <c:showBubbleSize val="0"/>
              <c:extLst xmlns:c16r2="http://schemas.microsoft.com/office/drawing/2015/06/chart">
                <c:ext xmlns:c16="http://schemas.microsoft.com/office/drawing/2014/chart" uri="{C3380CC4-5D6E-409C-BE32-E72D297353CC}">
                  <c16:uniqueId val="{0000000F-25A1-406E-9694-7CE565AAA323}"/>
                </c:ext>
                <c:ext xmlns:c15="http://schemas.microsoft.com/office/drawing/2012/chart" uri="{CE6537A1-D6FC-4f65-9D91-7224C49458BB}"/>
              </c:extLst>
            </c:dLbl>
            <c:dLbl>
              <c:idx val="8"/>
              <c:layout>
                <c:manualLayout>
                  <c:x val="0"/>
                  <c:y val="-9.6747498593036399E-2"/>
                </c:manualLayout>
              </c:layout>
              <c:showLegendKey val="1"/>
              <c:showVal val="0"/>
              <c:showCatName val="1"/>
              <c:showSerName val="0"/>
              <c:showPercent val="1"/>
              <c:showBubbleSize val="0"/>
              <c:extLst xmlns:c16r2="http://schemas.microsoft.com/office/drawing/2015/06/chart">
                <c:ext xmlns:c16="http://schemas.microsoft.com/office/drawing/2014/chart" uri="{C3380CC4-5D6E-409C-BE32-E72D297353CC}">
                  <c16:uniqueId val="{00000011-25A1-406E-9694-7CE565AAA323}"/>
                </c:ext>
                <c:ext xmlns:c15="http://schemas.microsoft.com/office/drawing/2012/chart" uri="{CE6537A1-D6FC-4f65-9D91-7224C49458BB}"/>
              </c:extLst>
            </c:dLbl>
            <c:dLbl>
              <c:idx val="9"/>
              <c:layout>
                <c:manualLayout>
                  <c:x val="1.2944166683321486E-2"/>
                  <c:y val="-8.7318003655615151E-2"/>
                </c:manualLayout>
              </c:layout>
              <c:showLegendKey val="1"/>
              <c:showVal val="0"/>
              <c:showCatName val="1"/>
              <c:showSerName val="0"/>
              <c:showPercent val="1"/>
              <c:showBubbleSize val="0"/>
              <c:extLst xmlns:c16r2="http://schemas.microsoft.com/office/drawing/2015/06/chart">
                <c:ext xmlns:c16="http://schemas.microsoft.com/office/drawing/2014/chart" uri="{C3380CC4-5D6E-409C-BE32-E72D297353CC}">
                  <c16:uniqueId val="{00000013-25A1-406E-9694-7CE565AAA323}"/>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2"/>
                    </a:solidFill>
                    <a:latin typeface="+mn-lt"/>
                    <a:ea typeface="+mn-ea"/>
                    <a:cs typeface="+mn-cs"/>
                  </a:defRPr>
                </a:pPr>
                <a:endParaRPr lang="en-US"/>
              </a:p>
            </c:txPr>
            <c:showLegendKey val="1"/>
            <c:showVal val="0"/>
            <c:showCatName val="1"/>
            <c:showSerName val="0"/>
            <c:showPercent val="1"/>
            <c:showBubbleSize val="0"/>
            <c:showLeaderLines val="0"/>
            <c:extLst xmlns:c16r2="http://schemas.microsoft.com/office/drawing/2015/06/chart">
              <c:ext xmlns:c15="http://schemas.microsoft.com/office/drawing/2012/chart" uri="{CE6537A1-D6FC-4f65-9D91-7224C49458BB}"/>
            </c:extLst>
          </c:dLbls>
          <c:cat>
            <c:strRef>
              <c:f>Sheet2!$G$6:$G$15</c:f>
              <c:strCache>
                <c:ptCount val="10"/>
                <c:pt idx="0">
                  <c:v>General Medical</c:v>
                </c:pt>
                <c:pt idx="1">
                  <c:v>Pharmacy</c:v>
                </c:pt>
                <c:pt idx="2">
                  <c:v>Psychiatry</c:v>
                </c:pt>
                <c:pt idx="3">
                  <c:v>Women's Health</c:v>
                </c:pt>
                <c:pt idx="4">
                  <c:v>Counseling and Psychological Services</c:v>
                </c:pt>
                <c:pt idx="5">
                  <c:v>Behavioral Health Promotion and Applied Research</c:v>
                </c:pt>
                <c:pt idx="6">
                  <c:v>Administration</c:v>
                </c:pt>
                <c:pt idx="7">
                  <c:v>Administrative Assessment</c:v>
                </c:pt>
                <c:pt idx="8">
                  <c:v>Disability Resource Center</c:v>
                </c:pt>
                <c:pt idx="9">
                  <c:v>Advocacy Center Services</c:v>
                </c:pt>
              </c:strCache>
            </c:strRef>
          </c:cat>
          <c:val>
            <c:numRef>
              <c:f>Sheet2!$H$6:$H$15</c:f>
              <c:numCache>
                <c:formatCode>"$"#,##0</c:formatCode>
                <c:ptCount val="10"/>
                <c:pt idx="0">
                  <c:v>2230844</c:v>
                </c:pt>
                <c:pt idx="1">
                  <c:v>194223.2</c:v>
                </c:pt>
                <c:pt idx="2">
                  <c:v>181306.5</c:v>
                </c:pt>
                <c:pt idx="3">
                  <c:v>254029.5</c:v>
                </c:pt>
                <c:pt idx="4">
                  <c:v>1197450.8</c:v>
                </c:pt>
                <c:pt idx="5">
                  <c:v>514114</c:v>
                </c:pt>
                <c:pt idx="6">
                  <c:v>649004.4</c:v>
                </c:pt>
                <c:pt idx="7">
                  <c:v>455446.57500000001</c:v>
                </c:pt>
                <c:pt idx="8">
                  <c:v>245835</c:v>
                </c:pt>
                <c:pt idx="9">
                  <c:v>171890</c:v>
                </c:pt>
              </c:numCache>
            </c:numRef>
          </c:val>
          <c:extLst xmlns:c16r2="http://schemas.microsoft.com/office/drawing/2015/06/chart">
            <c:ext xmlns:c16="http://schemas.microsoft.com/office/drawing/2014/chart" uri="{C3380CC4-5D6E-409C-BE32-E72D297353CC}">
              <c16:uniqueId val="{00000014-25A1-406E-9694-7CE565AAA323}"/>
            </c:ext>
          </c:extLst>
        </c:ser>
        <c:dLbls>
          <c:showLegendKey val="0"/>
          <c:showVal val="0"/>
          <c:showCatName val="1"/>
          <c:showSerName val="0"/>
          <c:showPercent val="1"/>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baseline="0">
                <a:solidFill>
                  <a:schemeClr val="tx2"/>
                </a:solidFill>
                <a:latin typeface="+mn-lt"/>
                <a:ea typeface="+mn-ea"/>
                <a:cs typeface="+mn-cs"/>
              </a:defRPr>
            </a:pPr>
            <a:r>
              <a:rPr lang="en-US" sz="2400"/>
              <a:t>18-19 Transportation</a:t>
            </a:r>
            <a:r>
              <a:rPr lang="en-US" sz="2400" baseline="0"/>
              <a:t> </a:t>
            </a:r>
            <a:r>
              <a:rPr lang="en-US" sz="2400"/>
              <a:t>Fee Expenditures</a:t>
            </a:r>
          </a:p>
        </c:rich>
      </c:tx>
      <c:overlay val="0"/>
      <c:spPr>
        <a:noFill/>
        <a:ln>
          <a:noFill/>
        </a:ln>
        <a:effectLst/>
      </c:spPr>
      <c:txPr>
        <a:bodyPr rot="0" spcFirstLastPara="1" vertOverflow="ellipsis" vert="horz" wrap="square" anchor="ctr" anchorCtr="1"/>
        <a:lstStyle/>
        <a:p>
          <a:pPr>
            <a:defRPr sz="2400" b="1" i="0" u="none" strike="noStrike" kern="1200" baseline="0">
              <a:solidFill>
                <a:schemeClr val="tx2"/>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3747645951035781"/>
          <c:y val="0.23605409705648372"/>
          <c:w val="0.73634651600753298"/>
          <c:h val="0.61120127287191728"/>
        </c:manualLayout>
      </c:layout>
      <c:pie3DChart>
        <c:varyColors val="1"/>
        <c:ser>
          <c:idx val="0"/>
          <c:order val="0"/>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1-7125-495E-8BC5-DD0AE873BCE4}"/>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3-7125-495E-8BC5-DD0AE873BCE4}"/>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5-7125-495E-8BC5-DD0AE873BCE4}"/>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7-7125-495E-8BC5-DD0AE873BCE4}"/>
              </c:ext>
            </c:extLst>
          </c:dPt>
          <c:dPt>
            <c:idx val="4"/>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9-7125-495E-8BC5-DD0AE873BCE4}"/>
              </c:ext>
            </c:extLst>
          </c:dPt>
          <c:dPt>
            <c:idx val="5"/>
            <c:bubble3D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B-7125-495E-8BC5-DD0AE873BCE4}"/>
              </c:ext>
            </c:extLst>
          </c:dPt>
          <c:dPt>
            <c:idx val="6"/>
            <c:bubble3D val="0"/>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D-7125-495E-8BC5-DD0AE873BCE4}"/>
              </c:ext>
            </c:extLst>
          </c:dPt>
          <c:dPt>
            <c:idx val="7"/>
            <c:bubble3D val="0"/>
            <c:spPr>
              <a:gradFill rotWithShape="1">
                <a:gsLst>
                  <a:gs pos="0">
                    <a:schemeClr val="accent2">
                      <a:lumMod val="60000"/>
                      <a:satMod val="103000"/>
                      <a:lumMod val="102000"/>
                      <a:tint val="94000"/>
                    </a:schemeClr>
                  </a:gs>
                  <a:gs pos="50000">
                    <a:schemeClr val="accent2">
                      <a:lumMod val="60000"/>
                      <a:satMod val="110000"/>
                      <a:lumMod val="100000"/>
                      <a:shade val="100000"/>
                    </a:schemeClr>
                  </a:gs>
                  <a:gs pos="100000">
                    <a:schemeClr val="accent2">
                      <a:lumMod val="60000"/>
                      <a:lumMod val="99000"/>
                      <a:satMod val="120000"/>
                      <a:shade val="78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F-7125-495E-8BC5-DD0AE873BCE4}"/>
              </c:ext>
            </c:extLst>
          </c:dPt>
          <c:dPt>
            <c:idx val="8"/>
            <c:bubble3D val="0"/>
            <c:spPr>
              <a:gradFill rotWithShape="1">
                <a:gsLst>
                  <a:gs pos="0">
                    <a:schemeClr val="accent3">
                      <a:lumMod val="60000"/>
                      <a:satMod val="103000"/>
                      <a:lumMod val="102000"/>
                      <a:tint val="94000"/>
                    </a:schemeClr>
                  </a:gs>
                  <a:gs pos="50000">
                    <a:schemeClr val="accent3">
                      <a:lumMod val="60000"/>
                      <a:satMod val="110000"/>
                      <a:lumMod val="100000"/>
                      <a:shade val="100000"/>
                    </a:schemeClr>
                  </a:gs>
                  <a:gs pos="100000">
                    <a:schemeClr val="accent3">
                      <a:lumMod val="60000"/>
                      <a:lumMod val="99000"/>
                      <a:satMod val="120000"/>
                      <a:shade val="78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11-7125-495E-8BC5-DD0AE873BCE4}"/>
              </c:ext>
            </c:extLst>
          </c:dPt>
          <c:dLbls>
            <c:dLbl>
              <c:idx val="0"/>
              <c:layout>
                <c:manualLayout>
                  <c:x val="-2.131070480596698E-2"/>
                  <c:y val="1.0042909314140029E-2"/>
                </c:manualLayout>
              </c:layout>
              <c:showLegendKey val="1"/>
              <c:showVal val="0"/>
              <c:showCatName val="1"/>
              <c:showSerName val="0"/>
              <c:showPercent val="1"/>
              <c:showBubbleSize val="0"/>
              <c:extLst xmlns:c16r2="http://schemas.microsoft.com/office/drawing/2015/06/chart">
                <c:ext xmlns:c16="http://schemas.microsoft.com/office/drawing/2014/chart" uri="{C3380CC4-5D6E-409C-BE32-E72D297353CC}">
                  <c16:uniqueId val="{00000001-7125-495E-8BC5-DD0AE873BCE4}"/>
                </c:ext>
                <c:ext xmlns:c15="http://schemas.microsoft.com/office/drawing/2012/chart" uri="{CE6537A1-D6FC-4f65-9D91-7224C49458BB}"/>
              </c:extLst>
            </c:dLbl>
            <c:dLbl>
              <c:idx val="2"/>
              <c:layout>
                <c:manualLayout>
                  <c:x val="6.9387873126028732E-2"/>
                  <c:y val="7.1795238005750481E-2"/>
                </c:manualLayout>
              </c:layout>
              <c:showLegendKey val="1"/>
              <c:showVal val="0"/>
              <c:showCatName val="1"/>
              <c:showSerName val="0"/>
              <c:showPercent val="1"/>
              <c:showBubbleSize val="0"/>
              <c:extLst xmlns:c16r2="http://schemas.microsoft.com/office/drawing/2015/06/chart">
                <c:ext xmlns:c16="http://schemas.microsoft.com/office/drawing/2014/chart" uri="{C3380CC4-5D6E-409C-BE32-E72D297353CC}">
                  <c16:uniqueId val="{00000005-7125-495E-8BC5-DD0AE873BCE4}"/>
                </c:ext>
                <c:ext xmlns:c15="http://schemas.microsoft.com/office/drawing/2012/chart" uri="{CE6537A1-D6FC-4f65-9D91-7224C49458BB}"/>
              </c:extLst>
            </c:dLbl>
            <c:dLbl>
              <c:idx val="3"/>
              <c:layout>
                <c:manualLayout>
                  <c:x val="-1.7309192283167994E-2"/>
                  <c:y val="-3.7427696239640748E-2"/>
                </c:manualLayout>
              </c:layout>
              <c:showLegendKey val="1"/>
              <c:showVal val="0"/>
              <c:showCatName val="1"/>
              <c:showSerName val="0"/>
              <c:showPercent val="1"/>
              <c:showBubbleSize val="0"/>
              <c:extLst xmlns:c16r2="http://schemas.microsoft.com/office/drawing/2015/06/chart">
                <c:ext xmlns:c16="http://schemas.microsoft.com/office/drawing/2014/chart" uri="{C3380CC4-5D6E-409C-BE32-E72D297353CC}">
                  <c16:uniqueId val="{00000007-7125-495E-8BC5-DD0AE873BCE4}"/>
                </c:ext>
                <c:ext xmlns:c15="http://schemas.microsoft.com/office/drawing/2012/chart" uri="{CE6537A1-D6FC-4f65-9D91-7224C49458BB}"/>
              </c:extLst>
            </c:dLbl>
            <c:dLbl>
              <c:idx val="4"/>
              <c:layout>
                <c:manualLayout>
                  <c:x val="8.6260954668801987E-2"/>
                  <c:y val="1.136363921096975E-2"/>
                </c:manualLayout>
              </c:layout>
              <c:showLegendKey val="1"/>
              <c:showVal val="0"/>
              <c:showCatName val="1"/>
              <c:showSerName val="0"/>
              <c:showPercent val="1"/>
              <c:showBubbleSize val="0"/>
              <c:extLst xmlns:c16r2="http://schemas.microsoft.com/office/drawing/2015/06/chart">
                <c:ext xmlns:c16="http://schemas.microsoft.com/office/drawing/2014/chart" uri="{C3380CC4-5D6E-409C-BE32-E72D297353CC}">
                  <c16:uniqueId val="{00000009-7125-495E-8BC5-DD0AE873BCE4}"/>
                </c:ext>
                <c:ext xmlns:c15="http://schemas.microsoft.com/office/drawing/2012/chart" uri="{CE6537A1-D6FC-4f65-9D91-7224C49458BB}"/>
              </c:extLst>
            </c:dLbl>
            <c:dLbl>
              <c:idx val="5"/>
              <c:layout>
                <c:manualLayout>
                  <c:x val="0"/>
                  <c:y val="1.8809939926960086E-2"/>
                </c:manualLayout>
              </c:layout>
              <c:showLegendKey val="1"/>
              <c:showVal val="0"/>
              <c:showCatName val="1"/>
              <c:showSerName val="0"/>
              <c:showPercent val="1"/>
              <c:showBubbleSize val="0"/>
              <c:extLst xmlns:c16r2="http://schemas.microsoft.com/office/drawing/2015/06/chart">
                <c:ext xmlns:c16="http://schemas.microsoft.com/office/drawing/2014/chart" uri="{C3380CC4-5D6E-409C-BE32-E72D297353CC}">
                  <c16:uniqueId val="{0000000B-7125-495E-8BC5-DD0AE873BCE4}"/>
                </c:ext>
                <c:ext xmlns:c15="http://schemas.microsoft.com/office/drawing/2012/chart" uri="{CE6537A1-D6FC-4f65-9D91-7224C49458BB}"/>
              </c:extLst>
            </c:dLbl>
            <c:dLbl>
              <c:idx val="7"/>
              <c:layout>
                <c:manualLayout>
                  <c:x val="1.3460711478861752E-3"/>
                  <c:y val="-3.6277350772680864E-2"/>
                </c:manualLayout>
              </c:layout>
              <c:showLegendKey val="1"/>
              <c:showVal val="0"/>
              <c:showCatName val="1"/>
              <c:showSerName val="0"/>
              <c:showPercent val="1"/>
              <c:showBubbleSize val="0"/>
              <c:extLst xmlns:c16r2="http://schemas.microsoft.com/office/drawing/2015/06/chart">
                <c:ext xmlns:c16="http://schemas.microsoft.com/office/drawing/2014/chart" uri="{C3380CC4-5D6E-409C-BE32-E72D297353CC}">
                  <c16:uniqueId val="{0000000F-7125-495E-8BC5-DD0AE873BCE4}"/>
                </c:ext>
                <c:ext xmlns:c15="http://schemas.microsoft.com/office/drawing/2012/chart" uri="{CE6537A1-D6FC-4f65-9D91-7224C49458BB}"/>
              </c:extLst>
            </c:dLbl>
            <c:dLbl>
              <c:idx val="8"/>
              <c:layout>
                <c:manualLayout>
                  <c:x val="4.9690081112742264E-2"/>
                  <c:y val="-1.2882816855530305E-2"/>
                </c:manualLayout>
              </c:layout>
              <c:showLegendKey val="1"/>
              <c:showVal val="0"/>
              <c:showCatName val="1"/>
              <c:showSerName val="0"/>
              <c:showPercent val="1"/>
              <c:showBubbleSize val="0"/>
              <c:extLst xmlns:c16r2="http://schemas.microsoft.com/office/drawing/2015/06/chart">
                <c:ext xmlns:c16="http://schemas.microsoft.com/office/drawing/2014/chart" uri="{C3380CC4-5D6E-409C-BE32-E72D297353CC}">
                  <c16:uniqueId val="{00000011-7125-495E-8BC5-DD0AE873BCE4}"/>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2"/>
                    </a:solidFill>
                    <a:latin typeface="+mn-lt"/>
                    <a:ea typeface="+mn-ea"/>
                    <a:cs typeface="+mn-cs"/>
                  </a:defRPr>
                </a:pPr>
                <a:endParaRPr lang="en-US"/>
              </a:p>
            </c:txPr>
            <c:showLegendKey val="1"/>
            <c:showVal val="0"/>
            <c:showCatName val="1"/>
            <c:showSerName val="0"/>
            <c:showPercent val="1"/>
            <c:showBubbleSize val="0"/>
            <c:showLeaderLines val="0"/>
            <c:extLst xmlns:c16r2="http://schemas.microsoft.com/office/drawing/2015/06/chart">
              <c:ext xmlns:c15="http://schemas.microsoft.com/office/drawing/2012/chart" uri="{CE6537A1-D6FC-4f65-9D91-7224C49458BB}"/>
            </c:extLst>
          </c:dLbls>
          <c:cat>
            <c:strRef>
              <c:f>Transportation!$E$5:$E$13</c:f>
              <c:strCache>
                <c:ptCount val="9"/>
                <c:pt idx="0">
                  <c:v>Maintenance &amp; Operations</c:v>
                </c:pt>
                <c:pt idx="1">
                  <c:v>Administrative Assessment</c:v>
                </c:pt>
                <c:pt idx="2">
                  <c:v>Fuel</c:v>
                </c:pt>
                <c:pt idx="3">
                  <c:v>CDTA Contract</c:v>
                </c:pt>
                <c:pt idx="4">
                  <c:v>S&amp;W - Bus</c:v>
                </c:pt>
                <c:pt idx="5">
                  <c:v>S&amp;W - Administration</c:v>
                </c:pt>
                <c:pt idx="6">
                  <c:v>S&amp;W - Mechanics</c:v>
                </c:pt>
                <c:pt idx="7">
                  <c:v>S&amp;W - Grounds</c:v>
                </c:pt>
                <c:pt idx="8">
                  <c:v>S&amp;W - Security</c:v>
                </c:pt>
              </c:strCache>
            </c:strRef>
          </c:cat>
          <c:val>
            <c:numRef>
              <c:f>Transportation!$F$5:$F$13</c:f>
              <c:numCache>
                <c:formatCode>"$"#,##0</c:formatCode>
                <c:ptCount val="9"/>
                <c:pt idx="0">
                  <c:v>851411</c:v>
                </c:pt>
                <c:pt idx="1">
                  <c:v>384679</c:v>
                </c:pt>
                <c:pt idx="2">
                  <c:v>87364</c:v>
                </c:pt>
                <c:pt idx="3">
                  <c:v>1623333</c:v>
                </c:pt>
                <c:pt idx="4">
                  <c:v>1102785.6099999999</c:v>
                </c:pt>
                <c:pt idx="5">
                  <c:v>767434.95</c:v>
                </c:pt>
                <c:pt idx="6">
                  <c:v>192451</c:v>
                </c:pt>
                <c:pt idx="7">
                  <c:v>388904</c:v>
                </c:pt>
                <c:pt idx="8">
                  <c:v>683610.12</c:v>
                </c:pt>
              </c:numCache>
            </c:numRef>
          </c:val>
          <c:extLst xmlns:c16r2="http://schemas.microsoft.com/office/drawing/2015/06/chart">
            <c:ext xmlns:c16="http://schemas.microsoft.com/office/drawing/2014/chart" uri="{C3380CC4-5D6E-409C-BE32-E72D297353CC}">
              <c16:uniqueId val="{00000012-7125-495E-8BC5-DD0AE873BCE4}"/>
            </c:ext>
          </c:extLst>
        </c:ser>
        <c:dLbls>
          <c:showLegendKey val="0"/>
          <c:showVal val="0"/>
          <c:showCatName val="0"/>
          <c:showSerName val="0"/>
          <c:showPercent val="0"/>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baseline="0">
                <a:solidFill>
                  <a:schemeClr val="tx2"/>
                </a:solidFill>
                <a:latin typeface="+mn-lt"/>
                <a:ea typeface="+mn-ea"/>
                <a:cs typeface="+mn-cs"/>
              </a:defRPr>
            </a:pPr>
            <a:r>
              <a:rPr lang="en-US" sz="2400" dirty="0"/>
              <a:t>18-19 Technology Fee </a:t>
            </a:r>
            <a:r>
              <a:rPr lang="en-US" sz="2400" dirty="0" smtClean="0"/>
              <a:t>Expenditures</a:t>
            </a:r>
            <a:endParaRPr lang="en-US" sz="2400" dirty="0">
              <a:effectLst/>
            </a:endParaRPr>
          </a:p>
        </c:rich>
      </c:tx>
      <c:layout>
        <c:manualLayout>
          <c:xMode val="edge"/>
          <c:yMode val="edge"/>
          <c:x val="0.27433477170682979"/>
          <c:y val="5.5277326527170566E-2"/>
        </c:manualLayout>
      </c:layout>
      <c:overlay val="0"/>
      <c:spPr>
        <a:noFill/>
        <a:ln>
          <a:noFill/>
        </a:ln>
        <a:effectLst/>
      </c:spPr>
      <c:txPr>
        <a:bodyPr rot="0" spcFirstLastPara="1" vertOverflow="ellipsis" vert="horz" wrap="square" anchor="ctr" anchorCtr="1"/>
        <a:lstStyle/>
        <a:p>
          <a:pPr>
            <a:defRPr sz="2400" b="1" i="0" u="none" strike="noStrike" kern="1200" baseline="0">
              <a:solidFill>
                <a:schemeClr val="tx2"/>
              </a:solidFill>
              <a:latin typeface="+mn-lt"/>
              <a:ea typeface="+mn-ea"/>
              <a:cs typeface="+mn-cs"/>
            </a:defRPr>
          </a:pPr>
          <a:endParaRPr lang="en-US"/>
        </a:p>
      </c:txPr>
    </c:title>
    <c:autoTitleDeleted val="0"/>
    <c:view3D>
      <c:rotX val="30"/>
      <c:rotY val="6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7236920440788139"/>
          <c:y val="0.21578305114495144"/>
          <c:w val="0.67055849882207119"/>
          <c:h val="0.57942788729868"/>
        </c:manualLayout>
      </c:layout>
      <c:pie3DChart>
        <c:varyColors val="1"/>
        <c:ser>
          <c:idx val="0"/>
          <c:order val="0"/>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1-E2AE-4E1A-940E-E23EC2A15B16}"/>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3-E2AE-4E1A-940E-E23EC2A15B16}"/>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5-E2AE-4E1A-940E-E23EC2A15B16}"/>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7-E2AE-4E1A-940E-E23EC2A15B16}"/>
              </c:ext>
            </c:extLst>
          </c:dPt>
          <c:dPt>
            <c:idx val="4"/>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9-E2AE-4E1A-940E-E23EC2A15B16}"/>
              </c:ext>
            </c:extLst>
          </c:dPt>
          <c:dPt>
            <c:idx val="5"/>
            <c:bubble3D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B-E2AE-4E1A-940E-E23EC2A15B16}"/>
              </c:ext>
            </c:extLst>
          </c:dPt>
          <c:dPt>
            <c:idx val="6"/>
            <c:bubble3D val="0"/>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D-E2AE-4E1A-940E-E23EC2A15B16}"/>
              </c:ext>
            </c:extLst>
          </c:dPt>
          <c:dPt>
            <c:idx val="7"/>
            <c:bubble3D val="0"/>
            <c:spPr>
              <a:gradFill rotWithShape="1">
                <a:gsLst>
                  <a:gs pos="0">
                    <a:schemeClr val="accent2">
                      <a:lumMod val="60000"/>
                      <a:satMod val="103000"/>
                      <a:lumMod val="102000"/>
                      <a:tint val="94000"/>
                    </a:schemeClr>
                  </a:gs>
                  <a:gs pos="50000">
                    <a:schemeClr val="accent2">
                      <a:lumMod val="60000"/>
                      <a:satMod val="110000"/>
                      <a:lumMod val="100000"/>
                      <a:shade val="100000"/>
                    </a:schemeClr>
                  </a:gs>
                  <a:gs pos="100000">
                    <a:schemeClr val="accent2">
                      <a:lumMod val="60000"/>
                      <a:lumMod val="99000"/>
                      <a:satMod val="120000"/>
                      <a:shade val="78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F-E2AE-4E1A-940E-E23EC2A15B16}"/>
              </c:ext>
            </c:extLst>
          </c:dPt>
          <c:dLbls>
            <c:dLbl>
              <c:idx val="0"/>
              <c:layout>
                <c:manualLayout>
                  <c:x val="2.3551969216628894E-2"/>
                  <c:y val="-4.1973774804244419E-2"/>
                </c:manualLayout>
              </c:layout>
              <c:showLegendKey val="1"/>
              <c:showVal val="0"/>
              <c:showCatName val="1"/>
              <c:showSerName val="0"/>
              <c:showPercent val="1"/>
              <c:showBubbleSize val="0"/>
              <c:extLst xmlns:c16r2="http://schemas.microsoft.com/office/drawing/2015/06/chart">
                <c:ext xmlns:c16="http://schemas.microsoft.com/office/drawing/2014/chart" uri="{C3380CC4-5D6E-409C-BE32-E72D297353CC}">
                  <c16:uniqueId val="{00000001-E2AE-4E1A-940E-E23EC2A15B16}"/>
                </c:ext>
                <c:ext xmlns:c15="http://schemas.microsoft.com/office/drawing/2012/chart" uri="{CE6537A1-D6FC-4f65-9D91-7224C49458BB}"/>
              </c:extLst>
            </c:dLbl>
            <c:dLbl>
              <c:idx val="1"/>
              <c:layout>
                <c:manualLayout>
                  <c:x val="1.8075216084888407E-2"/>
                  <c:y val="-7.4868410116797929E-2"/>
                </c:manualLayout>
              </c:layout>
              <c:showLegendKey val="1"/>
              <c:showVal val="0"/>
              <c:showCatName val="1"/>
              <c:showSerName val="0"/>
              <c:showPercent val="1"/>
              <c:showBubbleSize val="0"/>
              <c:extLst xmlns:c16r2="http://schemas.microsoft.com/office/drawing/2015/06/chart">
                <c:ext xmlns:c16="http://schemas.microsoft.com/office/drawing/2014/chart" uri="{C3380CC4-5D6E-409C-BE32-E72D297353CC}">
                  <c16:uniqueId val="{00000003-E2AE-4E1A-940E-E23EC2A15B16}"/>
                </c:ext>
                <c:ext xmlns:c15="http://schemas.microsoft.com/office/drawing/2012/chart" uri="{CE6537A1-D6FC-4f65-9D91-7224C49458BB}"/>
              </c:extLst>
            </c:dLbl>
            <c:dLbl>
              <c:idx val="3"/>
              <c:layout>
                <c:manualLayout>
                  <c:x val="-2.9891391598809752E-3"/>
                  <c:y val="4.9119510638633436E-2"/>
                </c:manualLayout>
              </c:layout>
              <c:showLegendKey val="1"/>
              <c:showVal val="0"/>
              <c:showCatName val="1"/>
              <c:showSerName val="0"/>
              <c:showPercent val="1"/>
              <c:showBubbleSize val="0"/>
              <c:extLst xmlns:c16r2="http://schemas.microsoft.com/office/drawing/2015/06/chart">
                <c:ext xmlns:c16="http://schemas.microsoft.com/office/drawing/2014/chart" uri="{C3380CC4-5D6E-409C-BE32-E72D297353CC}">
                  <c16:uniqueId val="{00000007-E2AE-4E1A-940E-E23EC2A15B16}"/>
                </c:ext>
                <c:ext xmlns:c15="http://schemas.microsoft.com/office/drawing/2012/chart" uri="{CE6537A1-D6FC-4f65-9D91-7224C49458BB}"/>
              </c:extLst>
            </c:dLbl>
            <c:dLbl>
              <c:idx val="4"/>
              <c:layout>
                <c:manualLayout>
                  <c:x val="-6.6987003580457104E-3"/>
                  <c:y val="2.8106594189610579E-2"/>
                </c:manualLayout>
              </c:layout>
              <c:showLegendKey val="1"/>
              <c:showVal val="0"/>
              <c:showCatName val="1"/>
              <c:showSerName val="0"/>
              <c:showPercent val="1"/>
              <c:showBubbleSize val="0"/>
              <c:extLst xmlns:c16r2="http://schemas.microsoft.com/office/drawing/2015/06/chart">
                <c:ext xmlns:c16="http://schemas.microsoft.com/office/drawing/2014/chart" uri="{C3380CC4-5D6E-409C-BE32-E72D297353CC}">
                  <c16:uniqueId val="{00000009-E2AE-4E1A-940E-E23EC2A15B16}"/>
                </c:ext>
                <c:ext xmlns:c15="http://schemas.microsoft.com/office/drawing/2012/chart" uri="{CE6537A1-D6FC-4f65-9D91-7224C49458BB}"/>
              </c:extLst>
            </c:dLbl>
            <c:dLbl>
              <c:idx val="5"/>
              <c:layout>
                <c:manualLayout>
                  <c:x val="-6.6068254351507677E-2"/>
                  <c:y val="-3.3900350354752085E-2"/>
                </c:manualLayout>
              </c:layout>
              <c:showLegendKey val="1"/>
              <c:showVal val="0"/>
              <c:showCatName val="1"/>
              <c:showSerName val="0"/>
              <c:showPercent val="1"/>
              <c:showBubbleSize val="0"/>
              <c:extLst xmlns:c16r2="http://schemas.microsoft.com/office/drawing/2015/06/chart">
                <c:ext xmlns:c16="http://schemas.microsoft.com/office/drawing/2014/chart" uri="{C3380CC4-5D6E-409C-BE32-E72D297353CC}">
                  <c16:uniqueId val="{0000000B-E2AE-4E1A-940E-E23EC2A15B16}"/>
                </c:ext>
                <c:ext xmlns:c15="http://schemas.microsoft.com/office/drawing/2012/chart" uri="{CE6537A1-D6FC-4f65-9D91-7224C49458BB}"/>
              </c:extLst>
            </c:dLbl>
            <c:dLbl>
              <c:idx val="6"/>
              <c:layout>
                <c:manualLayout>
                  <c:x val="-3.9569691962200108E-2"/>
                  <c:y val="-8.0175853018372711E-3"/>
                </c:manualLayout>
              </c:layout>
              <c:showLegendKey val="1"/>
              <c:showVal val="0"/>
              <c:showCatName val="1"/>
              <c:showSerName val="0"/>
              <c:showPercent val="1"/>
              <c:showBubbleSize val="0"/>
              <c:extLst xmlns:c16r2="http://schemas.microsoft.com/office/drawing/2015/06/chart">
                <c:ext xmlns:c16="http://schemas.microsoft.com/office/drawing/2014/chart" uri="{C3380CC4-5D6E-409C-BE32-E72D297353CC}">
                  <c16:uniqueId val="{0000000D-E2AE-4E1A-940E-E23EC2A15B16}"/>
                </c:ext>
                <c:ext xmlns:c15="http://schemas.microsoft.com/office/drawing/2012/chart" uri="{CE6537A1-D6FC-4f65-9D91-7224C49458BB}"/>
              </c:extLst>
            </c:dLbl>
            <c:dLbl>
              <c:idx val="7"/>
              <c:layout>
                <c:manualLayout>
                  <c:x val="-8.6193248145525092E-2"/>
                  <c:y val="3.3237311005430523E-2"/>
                </c:manualLayout>
              </c:layout>
              <c:showLegendKey val="1"/>
              <c:showVal val="0"/>
              <c:showCatName val="1"/>
              <c:showSerName val="0"/>
              <c:showPercent val="1"/>
              <c:showBubbleSize val="0"/>
              <c:extLst xmlns:c16r2="http://schemas.microsoft.com/office/drawing/2015/06/chart">
                <c:ext xmlns:c16="http://schemas.microsoft.com/office/drawing/2014/chart" uri="{C3380CC4-5D6E-409C-BE32-E72D297353CC}">
                  <c16:uniqueId val="{0000000F-E2AE-4E1A-940E-E23EC2A15B16}"/>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2"/>
                    </a:solidFill>
                    <a:latin typeface="+mn-lt"/>
                    <a:ea typeface="+mn-ea"/>
                    <a:cs typeface="+mn-cs"/>
                  </a:defRPr>
                </a:pPr>
                <a:endParaRPr lang="en-US"/>
              </a:p>
            </c:txPr>
            <c:showLegendKey val="1"/>
            <c:showVal val="0"/>
            <c:showCatName val="1"/>
            <c:showSerName val="0"/>
            <c:showPercent val="1"/>
            <c:showBubbleSize val="0"/>
            <c:showLeaderLines val="0"/>
            <c:extLst xmlns:c16r2="http://schemas.microsoft.com/office/drawing/2015/06/chart">
              <c:ext xmlns:c15="http://schemas.microsoft.com/office/drawing/2012/chart" uri="{CE6537A1-D6FC-4f65-9D91-7224C49458BB}"/>
            </c:extLst>
          </c:dLbls>
          <c:cat>
            <c:strRef>
              <c:f>Tech!$A$2:$A$9</c:f>
              <c:strCache>
                <c:ptCount val="8"/>
                <c:pt idx="0">
                  <c:v>Personnel</c:v>
                </c:pt>
                <c:pt idx="1">
                  <c:v>Fringe Benefits</c:v>
                </c:pt>
                <c:pt idx="2">
                  <c:v>Student Employment</c:v>
                </c:pt>
                <c:pt idx="4">
                  <c:v>Capital Improvements</c:v>
                </c:pt>
                <c:pt idx="5">
                  <c:v>Contractual Services</c:v>
                </c:pt>
                <c:pt idx="6">
                  <c:v>Administrative Assessment</c:v>
                </c:pt>
                <c:pt idx="7">
                  <c:v>Library Acquisitions</c:v>
                </c:pt>
              </c:strCache>
            </c:strRef>
          </c:cat>
          <c:val>
            <c:numRef>
              <c:f>Tech!$B$2:$B$9</c:f>
              <c:numCache>
                <c:formatCode>"$"#,##0</c:formatCode>
                <c:ptCount val="8"/>
                <c:pt idx="0">
                  <c:v>908883</c:v>
                </c:pt>
                <c:pt idx="1">
                  <c:v>580686</c:v>
                </c:pt>
                <c:pt idx="2">
                  <c:v>175000</c:v>
                </c:pt>
                <c:pt idx="4">
                  <c:v>700000</c:v>
                </c:pt>
                <c:pt idx="5">
                  <c:v>2261125</c:v>
                </c:pt>
                <c:pt idx="6">
                  <c:v>1242400</c:v>
                </c:pt>
                <c:pt idx="7">
                  <c:v>3831194</c:v>
                </c:pt>
              </c:numCache>
            </c:numRef>
          </c:val>
          <c:extLst xmlns:c16r2="http://schemas.microsoft.com/office/drawing/2015/06/chart">
            <c:ext xmlns:c16="http://schemas.microsoft.com/office/drawing/2014/chart" uri="{C3380CC4-5D6E-409C-BE32-E72D297353CC}">
              <c16:uniqueId val="{00000010-E2AE-4E1A-940E-E23EC2A15B16}"/>
            </c:ext>
          </c:extLst>
        </c:ser>
        <c:dLbls>
          <c:showLegendKey val="0"/>
          <c:showVal val="0"/>
          <c:showCatName val="0"/>
          <c:showSerName val="0"/>
          <c:showPercent val="0"/>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6">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8.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9.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618EB9-77F7-422A-B91C-2F4004E0BD85}" type="doc">
      <dgm:prSet loTypeId="urn:microsoft.com/office/officeart/2005/8/layout/hProcess11" loCatId="process" qsTypeId="urn:microsoft.com/office/officeart/2005/8/quickstyle/simple1" qsCatId="simple" csTypeId="urn:microsoft.com/office/officeart/2005/8/colors/accent1_2" csCatId="accent1" phldr="1"/>
      <dgm:spPr/>
    </dgm:pt>
    <dgm:pt modelId="{DAB8FA4B-C6D3-46C4-B710-7450DC332C8B}">
      <dgm:prSet phldrT="[Text]"/>
      <dgm:spPr/>
      <dgm:t>
        <a:bodyPr/>
        <a:lstStyle/>
        <a:p>
          <a:r>
            <a:rPr lang="en-US" b="1" dirty="0" smtClean="0">
              <a:solidFill>
                <a:srgbClr val="7030A0"/>
              </a:solidFill>
            </a:rPr>
            <a:t>Fall Semester</a:t>
          </a:r>
          <a:endParaRPr lang="en-US" b="1" dirty="0">
            <a:solidFill>
              <a:srgbClr val="7030A0"/>
            </a:solidFill>
          </a:endParaRPr>
        </a:p>
      </dgm:t>
    </dgm:pt>
    <dgm:pt modelId="{0EE4D862-7539-4BF8-B3F3-6F7760EABD85}" type="parTrans" cxnId="{7D51176E-187C-465E-83A9-8C5904215FC9}">
      <dgm:prSet/>
      <dgm:spPr/>
      <dgm:t>
        <a:bodyPr/>
        <a:lstStyle/>
        <a:p>
          <a:endParaRPr lang="en-US"/>
        </a:p>
      </dgm:t>
    </dgm:pt>
    <dgm:pt modelId="{25A248E6-C658-44D6-88F9-6403488EDCB8}" type="sibTrans" cxnId="{7D51176E-187C-465E-83A9-8C5904215FC9}">
      <dgm:prSet/>
      <dgm:spPr/>
      <dgm:t>
        <a:bodyPr/>
        <a:lstStyle/>
        <a:p>
          <a:endParaRPr lang="en-US"/>
        </a:p>
      </dgm:t>
    </dgm:pt>
    <dgm:pt modelId="{399173FF-64DB-457D-B089-FC72DA1D0705}">
      <dgm:prSet phldrT="[Text]"/>
      <dgm:spPr/>
      <dgm:t>
        <a:bodyPr/>
        <a:lstStyle/>
        <a:p>
          <a:r>
            <a:rPr lang="en-US" dirty="0" smtClean="0"/>
            <a:t>January</a:t>
          </a:r>
          <a:endParaRPr lang="en-US" dirty="0"/>
        </a:p>
      </dgm:t>
    </dgm:pt>
    <dgm:pt modelId="{19F6458E-6C37-471F-92FC-7D402E0C6080}" type="parTrans" cxnId="{01A29025-7AE8-45A8-AB6E-49B96DD17DF5}">
      <dgm:prSet/>
      <dgm:spPr/>
      <dgm:t>
        <a:bodyPr/>
        <a:lstStyle/>
        <a:p>
          <a:endParaRPr lang="en-US"/>
        </a:p>
      </dgm:t>
    </dgm:pt>
    <dgm:pt modelId="{1CE6FFE5-70F6-49E5-BD99-BE822FE8D85F}" type="sibTrans" cxnId="{01A29025-7AE8-45A8-AB6E-49B96DD17DF5}">
      <dgm:prSet/>
      <dgm:spPr/>
      <dgm:t>
        <a:bodyPr/>
        <a:lstStyle/>
        <a:p>
          <a:endParaRPr lang="en-US"/>
        </a:p>
      </dgm:t>
    </dgm:pt>
    <dgm:pt modelId="{FC5D7B5C-8AF1-47C0-8DDD-83497825BCE3}">
      <dgm:prSet phldrT="[Text]"/>
      <dgm:spPr/>
      <dgm:t>
        <a:bodyPr/>
        <a:lstStyle/>
        <a:p>
          <a:r>
            <a:rPr lang="en-US" dirty="0" smtClean="0"/>
            <a:t>February</a:t>
          </a:r>
          <a:endParaRPr lang="en-US" dirty="0"/>
        </a:p>
      </dgm:t>
    </dgm:pt>
    <dgm:pt modelId="{90732686-7FAE-474B-AECD-532C72576B7B}" type="parTrans" cxnId="{FE4A0B67-D43C-4CFB-B51E-6CB98669489A}">
      <dgm:prSet/>
      <dgm:spPr/>
      <dgm:t>
        <a:bodyPr/>
        <a:lstStyle/>
        <a:p>
          <a:endParaRPr lang="en-US"/>
        </a:p>
      </dgm:t>
    </dgm:pt>
    <dgm:pt modelId="{EB2D356E-9A12-4399-953F-AC6E9D3763CF}" type="sibTrans" cxnId="{FE4A0B67-D43C-4CFB-B51E-6CB98669489A}">
      <dgm:prSet/>
      <dgm:spPr/>
      <dgm:t>
        <a:bodyPr/>
        <a:lstStyle/>
        <a:p>
          <a:endParaRPr lang="en-US"/>
        </a:p>
      </dgm:t>
    </dgm:pt>
    <dgm:pt modelId="{F35BEDCB-A7CB-4227-ACAC-994443653D8B}">
      <dgm:prSet phldrT="[Text]"/>
      <dgm:spPr/>
      <dgm:t>
        <a:bodyPr/>
        <a:lstStyle/>
        <a:p>
          <a:r>
            <a:rPr lang="en-US" dirty="0" smtClean="0"/>
            <a:t>March</a:t>
          </a:r>
          <a:endParaRPr lang="en-US" dirty="0"/>
        </a:p>
      </dgm:t>
    </dgm:pt>
    <dgm:pt modelId="{1CE68EDC-1B62-40BB-853C-6B872AB8D2DF}" type="parTrans" cxnId="{0B3D4213-0145-4006-BFAE-FD3BC1F3DF5F}">
      <dgm:prSet/>
      <dgm:spPr/>
      <dgm:t>
        <a:bodyPr/>
        <a:lstStyle/>
        <a:p>
          <a:endParaRPr lang="en-US"/>
        </a:p>
      </dgm:t>
    </dgm:pt>
    <dgm:pt modelId="{EDE5021B-F523-403B-B757-90CD6B6689DB}" type="sibTrans" cxnId="{0B3D4213-0145-4006-BFAE-FD3BC1F3DF5F}">
      <dgm:prSet/>
      <dgm:spPr/>
      <dgm:t>
        <a:bodyPr/>
        <a:lstStyle/>
        <a:p>
          <a:endParaRPr lang="en-US"/>
        </a:p>
      </dgm:t>
    </dgm:pt>
    <dgm:pt modelId="{16851FBC-5148-4582-B4F4-E76E7B7A7EE0}">
      <dgm:prSet phldrT="[Text]"/>
      <dgm:spPr/>
      <dgm:t>
        <a:bodyPr/>
        <a:lstStyle/>
        <a:p>
          <a:r>
            <a:rPr lang="en-US" dirty="0" smtClean="0"/>
            <a:t>April/May</a:t>
          </a:r>
          <a:endParaRPr lang="en-US" dirty="0"/>
        </a:p>
      </dgm:t>
    </dgm:pt>
    <dgm:pt modelId="{26510037-98E3-499F-B4F1-909682340912}" type="parTrans" cxnId="{E2CD9647-1E07-44C8-90C2-7DE0C2776EE1}">
      <dgm:prSet/>
      <dgm:spPr/>
      <dgm:t>
        <a:bodyPr/>
        <a:lstStyle/>
        <a:p>
          <a:endParaRPr lang="en-US"/>
        </a:p>
      </dgm:t>
    </dgm:pt>
    <dgm:pt modelId="{283EEE99-B8AF-405A-AD1B-05C205309270}" type="sibTrans" cxnId="{E2CD9647-1E07-44C8-90C2-7DE0C2776EE1}">
      <dgm:prSet/>
      <dgm:spPr/>
      <dgm:t>
        <a:bodyPr/>
        <a:lstStyle/>
        <a:p>
          <a:endParaRPr lang="en-US"/>
        </a:p>
      </dgm:t>
    </dgm:pt>
    <dgm:pt modelId="{0B397D52-F0D6-4034-A132-AC70AB65E917}">
      <dgm:prSet phldrT="[Text]"/>
      <dgm:spPr/>
      <dgm:t>
        <a:bodyPr/>
        <a:lstStyle/>
        <a:p>
          <a:r>
            <a:rPr lang="en-US" dirty="0" smtClean="0"/>
            <a:t>June</a:t>
          </a:r>
          <a:endParaRPr lang="en-US" dirty="0"/>
        </a:p>
      </dgm:t>
    </dgm:pt>
    <dgm:pt modelId="{1E968067-1CD1-4D0A-98BC-6D419CA66830}" type="parTrans" cxnId="{BAF734B6-1C30-4303-B73F-0C60650D7771}">
      <dgm:prSet/>
      <dgm:spPr/>
      <dgm:t>
        <a:bodyPr/>
        <a:lstStyle/>
        <a:p>
          <a:endParaRPr lang="en-US"/>
        </a:p>
      </dgm:t>
    </dgm:pt>
    <dgm:pt modelId="{00671EC8-1EDF-48EF-BDC4-5D3A047BEBF9}" type="sibTrans" cxnId="{BAF734B6-1C30-4303-B73F-0C60650D7771}">
      <dgm:prSet/>
      <dgm:spPr/>
      <dgm:t>
        <a:bodyPr/>
        <a:lstStyle/>
        <a:p>
          <a:endParaRPr lang="en-US"/>
        </a:p>
      </dgm:t>
    </dgm:pt>
    <dgm:pt modelId="{3DE283B1-63D5-4486-A86E-BCF731738524}">
      <dgm:prSet phldrT="[Text]"/>
      <dgm:spPr/>
      <dgm:t>
        <a:bodyPr/>
        <a:lstStyle/>
        <a:p>
          <a:r>
            <a:rPr lang="en-US" dirty="0" smtClean="0"/>
            <a:t>July</a:t>
          </a:r>
          <a:endParaRPr lang="en-US" dirty="0"/>
        </a:p>
      </dgm:t>
    </dgm:pt>
    <dgm:pt modelId="{A77DD835-5F64-43BF-A5C5-578CF3774B3B}" type="parTrans" cxnId="{B8FB87CF-0159-4168-843A-377949868480}">
      <dgm:prSet/>
      <dgm:spPr/>
      <dgm:t>
        <a:bodyPr/>
        <a:lstStyle/>
        <a:p>
          <a:endParaRPr lang="en-US"/>
        </a:p>
      </dgm:t>
    </dgm:pt>
    <dgm:pt modelId="{A4D3EB60-3D64-4AD9-A4D6-C29ED9CF5C95}" type="sibTrans" cxnId="{B8FB87CF-0159-4168-843A-377949868480}">
      <dgm:prSet/>
      <dgm:spPr/>
      <dgm:t>
        <a:bodyPr/>
        <a:lstStyle/>
        <a:p>
          <a:endParaRPr lang="en-US"/>
        </a:p>
      </dgm:t>
    </dgm:pt>
    <dgm:pt modelId="{56A6882A-75F0-43FB-86D5-52F883293379}" type="pres">
      <dgm:prSet presAssocID="{21618EB9-77F7-422A-B91C-2F4004E0BD85}" presName="Name0" presStyleCnt="0">
        <dgm:presLayoutVars>
          <dgm:dir/>
          <dgm:resizeHandles val="exact"/>
        </dgm:presLayoutVars>
      </dgm:prSet>
      <dgm:spPr/>
    </dgm:pt>
    <dgm:pt modelId="{F279A302-5AA8-4B07-93E3-6BF36C86312F}" type="pres">
      <dgm:prSet presAssocID="{21618EB9-77F7-422A-B91C-2F4004E0BD85}" presName="arrow" presStyleLbl="bgShp" presStyleIdx="0" presStyleCnt="1"/>
      <dgm:spPr>
        <a:solidFill>
          <a:srgbClr val="7030A0"/>
        </a:solidFill>
      </dgm:spPr>
    </dgm:pt>
    <dgm:pt modelId="{D45B9BD4-57EA-47DF-98A9-24B03A606BB1}" type="pres">
      <dgm:prSet presAssocID="{21618EB9-77F7-422A-B91C-2F4004E0BD85}" presName="points" presStyleCnt="0"/>
      <dgm:spPr/>
    </dgm:pt>
    <dgm:pt modelId="{42AF49A2-B55A-4B69-8637-5250804ACF30}" type="pres">
      <dgm:prSet presAssocID="{DAB8FA4B-C6D3-46C4-B710-7450DC332C8B}" presName="compositeA" presStyleCnt="0"/>
      <dgm:spPr/>
    </dgm:pt>
    <dgm:pt modelId="{54A10497-3030-4E60-B6F1-6A4FBD67F783}" type="pres">
      <dgm:prSet presAssocID="{DAB8FA4B-C6D3-46C4-B710-7450DC332C8B}" presName="textA" presStyleLbl="revTx" presStyleIdx="0" presStyleCnt="7">
        <dgm:presLayoutVars>
          <dgm:bulletEnabled val="1"/>
        </dgm:presLayoutVars>
      </dgm:prSet>
      <dgm:spPr/>
      <dgm:t>
        <a:bodyPr/>
        <a:lstStyle/>
        <a:p>
          <a:endParaRPr lang="en-US"/>
        </a:p>
      </dgm:t>
    </dgm:pt>
    <dgm:pt modelId="{958B1AB5-B3FD-4081-AC83-8C6423EC0184}" type="pres">
      <dgm:prSet presAssocID="{DAB8FA4B-C6D3-46C4-B710-7450DC332C8B}" presName="circleA" presStyleLbl="node1" presStyleIdx="0" presStyleCnt="7"/>
      <dgm:spPr>
        <a:solidFill>
          <a:schemeClr val="accent4"/>
        </a:solidFill>
      </dgm:spPr>
    </dgm:pt>
    <dgm:pt modelId="{A058895F-7F40-43B8-A9D6-7F40302DD0F7}" type="pres">
      <dgm:prSet presAssocID="{DAB8FA4B-C6D3-46C4-B710-7450DC332C8B}" presName="spaceA" presStyleCnt="0"/>
      <dgm:spPr/>
    </dgm:pt>
    <dgm:pt modelId="{9930EBFC-8590-45DF-AFBE-E56B16373291}" type="pres">
      <dgm:prSet presAssocID="{25A248E6-C658-44D6-88F9-6403488EDCB8}" presName="space" presStyleCnt="0"/>
      <dgm:spPr/>
    </dgm:pt>
    <dgm:pt modelId="{ACAA1DA3-28EF-4D38-953A-704F78672EDC}" type="pres">
      <dgm:prSet presAssocID="{399173FF-64DB-457D-B089-FC72DA1D0705}" presName="compositeB" presStyleCnt="0"/>
      <dgm:spPr/>
    </dgm:pt>
    <dgm:pt modelId="{37B11668-1B5C-49CE-86B0-F2EBB8BAD0BB}" type="pres">
      <dgm:prSet presAssocID="{399173FF-64DB-457D-B089-FC72DA1D0705}" presName="textB" presStyleLbl="revTx" presStyleIdx="1" presStyleCnt="7">
        <dgm:presLayoutVars>
          <dgm:bulletEnabled val="1"/>
        </dgm:presLayoutVars>
      </dgm:prSet>
      <dgm:spPr/>
      <dgm:t>
        <a:bodyPr/>
        <a:lstStyle/>
        <a:p>
          <a:endParaRPr lang="en-US"/>
        </a:p>
      </dgm:t>
    </dgm:pt>
    <dgm:pt modelId="{E9551B7E-D097-4B44-AAE6-71593141CD6E}" type="pres">
      <dgm:prSet presAssocID="{399173FF-64DB-457D-B089-FC72DA1D0705}" presName="circleB" presStyleLbl="node1" presStyleIdx="1" presStyleCnt="7"/>
      <dgm:spPr>
        <a:solidFill>
          <a:schemeClr val="accent4"/>
        </a:solidFill>
      </dgm:spPr>
    </dgm:pt>
    <dgm:pt modelId="{7A22C6FA-D152-41B4-BFB4-5AFB0B2CB80E}" type="pres">
      <dgm:prSet presAssocID="{399173FF-64DB-457D-B089-FC72DA1D0705}" presName="spaceB" presStyleCnt="0"/>
      <dgm:spPr/>
    </dgm:pt>
    <dgm:pt modelId="{40E4E78F-E242-452C-89B4-83336A1E52A2}" type="pres">
      <dgm:prSet presAssocID="{1CE6FFE5-70F6-49E5-BD99-BE822FE8D85F}" presName="space" presStyleCnt="0"/>
      <dgm:spPr/>
    </dgm:pt>
    <dgm:pt modelId="{BC1B99F5-8F65-4B59-A09E-CF9CA87A4C1B}" type="pres">
      <dgm:prSet presAssocID="{FC5D7B5C-8AF1-47C0-8DDD-83497825BCE3}" presName="compositeA" presStyleCnt="0"/>
      <dgm:spPr/>
    </dgm:pt>
    <dgm:pt modelId="{8BE513ED-CD9E-4DC0-AF63-8EF603E2859A}" type="pres">
      <dgm:prSet presAssocID="{FC5D7B5C-8AF1-47C0-8DDD-83497825BCE3}" presName="textA" presStyleLbl="revTx" presStyleIdx="2" presStyleCnt="7">
        <dgm:presLayoutVars>
          <dgm:bulletEnabled val="1"/>
        </dgm:presLayoutVars>
      </dgm:prSet>
      <dgm:spPr/>
      <dgm:t>
        <a:bodyPr/>
        <a:lstStyle/>
        <a:p>
          <a:endParaRPr lang="en-US"/>
        </a:p>
      </dgm:t>
    </dgm:pt>
    <dgm:pt modelId="{ED087C3E-8582-498B-8BDB-C678D50F2B46}" type="pres">
      <dgm:prSet presAssocID="{FC5D7B5C-8AF1-47C0-8DDD-83497825BCE3}" presName="circleA" presStyleLbl="node1" presStyleIdx="2" presStyleCnt="7"/>
      <dgm:spPr>
        <a:solidFill>
          <a:schemeClr val="accent4"/>
        </a:solidFill>
      </dgm:spPr>
    </dgm:pt>
    <dgm:pt modelId="{06620C6B-FCB5-43CC-A3F4-DA445BACAD23}" type="pres">
      <dgm:prSet presAssocID="{FC5D7B5C-8AF1-47C0-8DDD-83497825BCE3}" presName="spaceA" presStyleCnt="0"/>
      <dgm:spPr/>
    </dgm:pt>
    <dgm:pt modelId="{66E336B1-F00B-4D1C-8D8E-A4CCB22738B9}" type="pres">
      <dgm:prSet presAssocID="{EB2D356E-9A12-4399-953F-AC6E9D3763CF}" presName="space" presStyleCnt="0"/>
      <dgm:spPr/>
    </dgm:pt>
    <dgm:pt modelId="{419908E7-10F1-43D4-A9F3-A07E63E46B81}" type="pres">
      <dgm:prSet presAssocID="{F35BEDCB-A7CB-4227-ACAC-994443653D8B}" presName="compositeB" presStyleCnt="0"/>
      <dgm:spPr/>
    </dgm:pt>
    <dgm:pt modelId="{1E1511E6-25E9-437B-84C8-410F3AE1159B}" type="pres">
      <dgm:prSet presAssocID="{F35BEDCB-A7CB-4227-ACAC-994443653D8B}" presName="textB" presStyleLbl="revTx" presStyleIdx="3" presStyleCnt="7">
        <dgm:presLayoutVars>
          <dgm:bulletEnabled val="1"/>
        </dgm:presLayoutVars>
      </dgm:prSet>
      <dgm:spPr/>
      <dgm:t>
        <a:bodyPr/>
        <a:lstStyle/>
        <a:p>
          <a:endParaRPr lang="en-US"/>
        </a:p>
      </dgm:t>
    </dgm:pt>
    <dgm:pt modelId="{00C52030-8721-4101-85FF-826378C88388}" type="pres">
      <dgm:prSet presAssocID="{F35BEDCB-A7CB-4227-ACAC-994443653D8B}" presName="circleB" presStyleLbl="node1" presStyleIdx="3" presStyleCnt="7"/>
      <dgm:spPr>
        <a:solidFill>
          <a:schemeClr val="accent4"/>
        </a:solidFill>
      </dgm:spPr>
    </dgm:pt>
    <dgm:pt modelId="{41D1EEED-91BB-44CF-8140-10CAE8984724}" type="pres">
      <dgm:prSet presAssocID="{F35BEDCB-A7CB-4227-ACAC-994443653D8B}" presName="spaceB" presStyleCnt="0"/>
      <dgm:spPr/>
    </dgm:pt>
    <dgm:pt modelId="{2A007987-DC0E-454C-83BC-0C497F2F0BD5}" type="pres">
      <dgm:prSet presAssocID="{EDE5021B-F523-403B-B757-90CD6B6689DB}" presName="space" presStyleCnt="0"/>
      <dgm:spPr/>
    </dgm:pt>
    <dgm:pt modelId="{17C8F202-0A34-43D6-9387-DA42B89DCCB6}" type="pres">
      <dgm:prSet presAssocID="{16851FBC-5148-4582-B4F4-E76E7B7A7EE0}" presName="compositeA" presStyleCnt="0"/>
      <dgm:spPr/>
    </dgm:pt>
    <dgm:pt modelId="{7A0A6000-7441-4651-8418-0DA19558E270}" type="pres">
      <dgm:prSet presAssocID="{16851FBC-5148-4582-B4F4-E76E7B7A7EE0}" presName="textA" presStyleLbl="revTx" presStyleIdx="4" presStyleCnt="7">
        <dgm:presLayoutVars>
          <dgm:bulletEnabled val="1"/>
        </dgm:presLayoutVars>
      </dgm:prSet>
      <dgm:spPr/>
      <dgm:t>
        <a:bodyPr/>
        <a:lstStyle/>
        <a:p>
          <a:endParaRPr lang="en-US"/>
        </a:p>
      </dgm:t>
    </dgm:pt>
    <dgm:pt modelId="{4671E85A-386C-4CCB-BCB9-03B5CDA694B2}" type="pres">
      <dgm:prSet presAssocID="{16851FBC-5148-4582-B4F4-E76E7B7A7EE0}" presName="circleA" presStyleLbl="node1" presStyleIdx="4" presStyleCnt="7"/>
      <dgm:spPr>
        <a:solidFill>
          <a:schemeClr val="accent4"/>
        </a:solidFill>
      </dgm:spPr>
    </dgm:pt>
    <dgm:pt modelId="{4C60108F-989F-4E92-A3F9-3AB56E2048E2}" type="pres">
      <dgm:prSet presAssocID="{16851FBC-5148-4582-B4F4-E76E7B7A7EE0}" presName="spaceA" presStyleCnt="0"/>
      <dgm:spPr/>
    </dgm:pt>
    <dgm:pt modelId="{D0824ECE-D664-4E58-BB97-F8A28ED6C00D}" type="pres">
      <dgm:prSet presAssocID="{283EEE99-B8AF-405A-AD1B-05C205309270}" presName="space" presStyleCnt="0"/>
      <dgm:spPr/>
    </dgm:pt>
    <dgm:pt modelId="{98CC5971-FFAB-4673-B48D-381B1138E8F6}" type="pres">
      <dgm:prSet presAssocID="{0B397D52-F0D6-4034-A132-AC70AB65E917}" presName="compositeB" presStyleCnt="0"/>
      <dgm:spPr/>
    </dgm:pt>
    <dgm:pt modelId="{DF4AC2D2-904C-4B68-9B2B-0CBB856AC404}" type="pres">
      <dgm:prSet presAssocID="{0B397D52-F0D6-4034-A132-AC70AB65E917}" presName="textB" presStyleLbl="revTx" presStyleIdx="5" presStyleCnt="7">
        <dgm:presLayoutVars>
          <dgm:bulletEnabled val="1"/>
        </dgm:presLayoutVars>
      </dgm:prSet>
      <dgm:spPr/>
      <dgm:t>
        <a:bodyPr/>
        <a:lstStyle/>
        <a:p>
          <a:endParaRPr lang="en-US"/>
        </a:p>
      </dgm:t>
    </dgm:pt>
    <dgm:pt modelId="{D00E7B45-7D59-4F4C-A700-057E7B4CCCC0}" type="pres">
      <dgm:prSet presAssocID="{0B397D52-F0D6-4034-A132-AC70AB65E917}" presName="circleB" presStyleLbl="node1" presStyleIdx="5" presStyleCnt="7"/>
      <dgm:spPr>
        <a:solidFill>
          <a:schemeClr val="accent4"/>
        </a:solidFill>
      </dgm:spPr>
    </dgm:pt>
    <dgm:pt modelId="{2D2FB3B3-E2A1-4C5F-BFDA-9C72D28BFD38}" type="pres">
      <dgm:prSet presAssocID="{0B397D52-F0D6-4034-A132-AC70AB65E917}" presName="spaceB" presStyleCnt="0"/>
      <dgm:spPr/>
    </dgm:pt>
    <dgm:pt modelId="{4FD060D2-2A1E-4241-B71B-B81DE2137A70}" type="pres">
      <dgm:prSet presAssocID="{00671EC8-1EDF-48EF-BDC4-5D3A047BEBF9}" presName="space" presStyleCnt="0"/>
      <dgm:spPr/>
    </dgm:pt>
    <dgm:pt modelId="{80634152-1C1D-47F5-A6FA-ADF99D7CCD40}" type="pres">
      <dgm:prSet presAssocID="{3DE283B1-63D5-4486-A86E-BCF731738524}" presName="compositeA" presStyleCnt="0"/>
      <dgm:spPr/>
    </dgm:pt>
    <dgm:pt modelId="{A145A4B6-ABA3-4DE3-B565-4D37682773D2}" type="pres">
      <dgm:prSet presAssocID="{3DE283B1-63D5-4486-A86E-BCF731738524}" presName="textA" presStyleLbl="revTx" presStyleIdx="6" presStyleCnt="7">
        <dgm:presLayoutVars>
          <dgm:bulletEnabled val="1"/>
        </dgm:presLayoutVars>
      </dgm:prSet>
      <dgm:spPr/>
      <dgm:t>
        <a:bodyPr/>
        <a:lstStyle/>
        <a:p>
          <a:endParaRPr lang="en-US"/>
        </a:p>
      </dgm:t>
    </dgm:pt>
    <dgm:pt modelId="{54613CAB-CA61-4616-8D8D-3BCF845D63CA}" type="pres">
      <dgm:prSet presAssocID="{3DE283B1-63D5-4486-A86E-BCF731738524}" presName="circleA" presStyleLbl="node1" presStyleIdx="6" presStyleCnt="7"/>
      <dgm:spPr>
        <a:solidFill>
          <a:schemeClr val="accent4"/>
        </a:solidFill>
      </dgm:spPr>
    </dgm:pt>
    <dgm:pt modelId="{903653ED-5308-46BD-BC57-771120BCDF2C}" type="pres">
      <dgm:prSet presAssocID="{3DE283B1-63D5-4486-A86E-BCF731738524}" presName="spaceA" presStyleCnt="0"/>
      <dgm:spPr/>
    </dgm:pt>
  </dgm:ptLst>
  <dgm:cxnLst>
    <dgm:cxn modelId="{7D51176E-187C-465E-83A9-8C5904215FC9}" srcId="{21618EB9-77F7-422A-B91C-2F4004E0BD85}" destId="{DAB8FA4B-C6D3-46C4-B710-7450DC332C8B}" srcOrd="0" destOrd="0" parTransId="{0EE4D862-7539-4BF8-B3F3-6F7760EABD85}" sibTransId="{25A248E6-C658-44D6-88F9-6403488EDCB8}"/>
    <dgm:cxn modelId="{E2CD9647-1E07-44C8-90C2-7DE0C2776EE1}" srcId="{21618EB9-77F7-422A-B91C-2F4004E0BD85}" destId="{16851FBC-5148-4582-B4F4-E76E7B7A7EE0}" srcOrd="4" destOrd="0" parTransId="{26510037-98E3-499F-B4F1-909682340912}" sibTransId="{283EEE99-B8AF-405A-AD1B-05C205309270}"/>
    <dgm:cxn modelId="{1BE6246F-C2F3-464D-8E36-1B84B6B68F66}" type="presOf" srcId="{DAB8FA4B-C6D3-46C4-B710-7450DC332C8B}" destId="{54A10497-3030-4E60-B6F1-6A4FBD67F783}" srcOrd="0" destOrd="0" presId="urn:microsoft.com/office/officeart/2005/8/layout/hProcess11"/>
    <dgm:cxn modelId="{BF77BF64-E638-45F5-9E8C-034E1DE972E9}" type="presOf" srcId="{16851FBC-5148-4582-B4F4-E76E7B7A7EE0}" destId="{7A0A6000-7441-4651-8418-0DA19558E270}" srcOrd="0" destOrd="0" presId="urn:microsoft.com/office/officeart/2005/8/layout/hProcess11"/>
    <dgm:cxn modelId="{338406B0-41E6-4A10-92ED-B049F3D85415}" type="presOf" srcId="{3DE283B1-63D5-4486-A86E-BCF731738524}" destId="{A145A4B6-ABA3-4DE3-B565-4D37682773D2}" srcOrd="0" destOrd="0" presId="urn:microsoft.com/office/officeart/2005/8/layout/hProcess11"/>
    <dgm:cxn modelId="{01A29025-7AE8-45A8-AB6E-49B96DD17DF5}" srcId="{21618EB9-77F7-422A-B91C-2F4004E0BD85}" destId="{399173FF-64DB-457D-B089-FC72DA1D0705}" srcOrd="1" destOrd="0" parTransId="{19F6458E-6C37-471F-92FC-7D402E0C6080}" sibTransId="{1CE6FFE5-70F6-49E5-BD99-BE822FE8D85F}"/>
    <dgm:cxn modelId="{D49E04DD-2C0C-499C-A26B-6858C92E81AD}" type="presOf" srcId="{21618EB9-77F7-422A-B91C-2F4004E0BD85}" destId="{56A6882A-75F0-43FB-86D5-52F883293379}" srcOrd="0" destOrd="0" presId="urn:microsoft.com/office/officeart/2005/8/layout/hProcess11"/>
    <dgm:cxn modelId="{BAF734B6-1C30-4303-B73F-0C60650D7771}" srcId="{21618EB9-77F7-422A-B91C-2F4004E0BD85}" destId="{0B397D52-F0D6-4034-A132-AC70AB65E917}" srcOrd="5" destOrd="0" parTransId="{1E968067-1CD1-4D0A-98BC-6D419CA66830}" sibTransId="{00671EC8-1EDF-48EF-BDC4-5D3A047BEBF9}"/>
    <dgm:cxn modelId="{86B5768A-CC7F-4718-A3AF-DDFF99B114C3}" type="presOf" srcId="{0B397D52-F0D6-4034-A132-AC70AB65E917}" destId="{DF4AC2D2-904C-4B68-9B2B-0CBB856AC404}" srcOrd="0" destOrd="0" presId="urn:microsoft.com/office/officeart/2005/8/layout/hProcess11"/>
    <dgm:cxn modelId="{733C549D-AEEA-493B-9523-E7B856098282}" type="presOf" srcId="{399173FF-64DB-457D-B089-FC72DA1D0705}" destId="{37B11668-1B5C-49CE-86B0-F2EBB8BAD0BB}" srcOrd="0" destOrd="0" presId="urn:microsoft.com/office/officeart/2005/8/layout/hProcess11"/>
    <dgm:cxn modelId="{B8FB87CF-0159-4168-843A-377949868480}" srcId="{21618EB9-77F7-422A-B91C-2F4004E0BD85}" destId="{3DE283B1-63D5-4486-A86E-BCF731738524}" srcOrd="6" destOrd="0" parTransId="{A77DD835-5F64-43BF-A5C5-578CF3774B3B}" sibTransId="{A4D3EB60-3D64-4AD9-A4D6-C29ED9CF5C95}"/>
    <dgm:cxn modelId="{DC23617C-FC4B-4E60-8F39-46732BDB1240}" type="presOf" srcId="{FC5D7B5C-8AF1-47C0-8DDD-83497825BCE3}" destId="{8BE513ED-CD9E-4DC0-AF63-8EF603E2859A}" srcOrd="0" destOrd="0" presId="urn:microsoft.com/office/officeart/2005/8/layout/hProcess11"/>
    <dgm:cxn modelId="{FE4A0B67-D43C-4CFB-B51E-6CB98669489A}" srcId="{21618EB9-77F7-422A-B91C-2F4004E0BD85}" destId="{FC5D7B5C-8AF1-47C0-8DDD-83497825BCE3}" srcOrd="2" destOrd="0" parTransId="{90732686-7FAE-474B-AECD-532C72576B7B}" sibTransId="{EB2D356E-9A12-4399-953F-AC6E9D3763CF}"/>
    <dgm:cxn modelId="{0262FB8D-539A-4D8E-B36B-5F0923C3D237}" type="presOf" srcId="{F35BEDCB-A7CB-4227-ACAC-994443653D8B}" destId="{1E1511E6-25E9-437B-84C8-410F3AE1159B}" srcOrd="0" destOrd="0" presId="urn:microsoft.com/office/officeart/2005/8/layout/hProcess11"/>
    <dgm:cxn modelId="{0B3D4213-0145-4006-BFAE-FD3BC1F3DF5F}" srcId="{21618EB9-77F7-422A-B91C-2F4004E0BD85}" destId="{F35BEDCB-A7CB-4227-ACAC-994443653D8B}" srcOrd="3" destOrd="0" parTransId="{1CE68EDC-1B62-40BB-853C-6B872AB8D2DF}" sibTransId="{EDE5021B-F523-403B-B757-90CD6B6689DB}"/>
    <dgm:cxn modelId="{6884B635-36A8-4BCB-A065-7B7E04692651}" type="presParOf" srcId="{56A6882A-75F0-43FB-86D5-52F883293379}" destId="{F279A302-5AA8-4B07-93E3-6BF36C86312F}" srcOrd="0" destOrd="0" presId="urn:microsoft.com/office/officeart/2005/8/layout/hProcess11"/>
    <dgm:cxn modelId="{36BE8522-5FD2-4F4A-9798-3A3A8B2291D8}" type="presParOf" srcId="{56A6882A-75F0-43FB-86D5-52F883293379}" destId="{D45B9BD4-57EA-47DF-98A9-24B03A606BB1}" srcOrd="1" destOrd="0" presId="urn:microsoft.com/office/officeart/2005/8/layout/hProcess11"/>
    <dgm:cxn modelId="{A7EAC5EA-6279-4064-AEAE-BF3001BFAE3E}" type="presParOf" srcId="{D45B9BD4-57EA-47DF-98A9-24B03A606BB1}" destId="{42AF49A2-B55A-4B69-8637-5250804ACF30}" srcOrd="0" destOrd="0" presId="urn:microsoft.com/office/officeart/2005/8/layout/hProcess11"/>
    <dgm:cxn modelId="{049D2C08-61A3-41AD-BD23-1936610C0A8A}" type="presParOf" srcId="{42AF49A2-B55A-4B69-8637-5250804ACF30}" destId="{54A10497-3030-4E60-B6F1-6A4FBD67F783}" srcOrd="0" destOrd="0" presId="urn:microsoft.com/office/officeart/2005/8/layout/hProcess11"/>
    <dgm:cxn modelId="{6073516F-BA77-490E-9373-FC81D00EFE04}" type="presParOf" srcId="{42AF49A2-B55A-4B69-8637-5250804ACF30}" destId="{958B1AB5-B3FD-4081-AC83-8C6423EC0184}" srcOrd="1" destOrd="0" presId="urn:microsoft.com/office/officeart/2005/8/layout/hProcess11"/>
    <dgm:cxn modelId="{DD6389C3-19AA-4DE5-8A91-56261A724879}" type="presParOf" srcId="{42AF49A2-B55A-4B69-8637-5250804ACF30}" destId="{A058895F-7F40-43B8-A9D6-7F40302DD0F7}" srcOrd="2" destOrd="0" presId="urn:microsoft.com/office/officeart/2005/8/layout/hProcess11"/>
    <dgm:cxn modelId="{632539DB-8089-465F-9A97-919DBFC20B8D}" type="presParOf" srcId="{D45B9BD4-57EA-47DF-98A9-24B03A606BB1}" destId="{9930EBFC-8590-45DF-AFBE-E56B16373291}" srcOrd="1" destOrd="0" presId="urn:microsoft.com/office/officeart/2005/8/layout/hProcess11"/>
    <dgm:cxn modelId="{6ABB10B6-F04E-4C6D-8A87-0800A81E2559}" type="presParOf" srcId="{D45B9BD4-57EA-47DF-98A9-24B03A606BB1}" destId="{ACAA1DA3-28EF-4D38-953A-704F78672EDC}" srcOrd="2" destOrd="0" presId="urn:microsoft.com/office/officeart/2005/8/layout/hProcess11"/>
    <dgm:cxn modelId="{5167F0AD-5541-4268-B661-B9715EF6652E}" type="presParOf" srcId="{ACAA1DA3-28EF-4D38-953A-704F78672EDC}" destId="{37B11668-1B5C-49CE-86B0-F2EBB8BAD0BB}" srcOrd="0" destOrd="0" presId="urn:microsoft.com/office/officeart/2005/8/layout/hProcess11"/>
    <dgm:cxn modelId="{21F29301-B9F8-4CD5-9752-B3FD95CF86D3}" type="presParOf" srcId="{ACAA1DA3-28EF-4D38-953A-704F78672EDC}" destId="{E9551B7E-D097-4B44-AAE6-71593141CD6E}" srcOrd="1" destOrd="0" presId="urn:microsoft.com/office/officeart/2005/8/layout/hProcess11"/>
    <dgm:cxn modelId="{D7AA611F-94B7-4698-9214-DD02176E925B}" type="presParOf" srcId="{ACAA1DA3-28EF-4D38-953A-704F78672EDC}" destId="{7A22C6FA-D152-41B4-BFB4-5AFB0B2CB80E}" srcOrd="2" destOrd="0" presId="urn:microsoft.com/office/officeart/2005/8/layout/hProcess11"/>
    <dgm:cxn modelId="{D145FF07-3FA4-481A-9B34-C31C06D6EEC1}" type="presParOf" srcId="{D45B9BD4-57EA-47DF-98A9-24B03A606BB1}" destId="{40E4E78F-E242-452C-89B4-83336A1E52A2}" srcOrd="3" destOrd="0" presId="urn:microsoft.com/office/officeart/2005/8/layout/hProcess11"/>
    <dgm:cxn modelId="{66B36D83-4CEB-4B35-8F4E-F623AD1C4004}" type="presParOf" srcId="{D45B9BD4-57EA-47DF-98A9-24B03A606BB1}" destId="{BC1B99F5-8F65-4B59-A09E-CF9CA87A4C1B}" srcOrd="4" destOrd="0" presId="urn:microsoft.com/office/officeart/2005/8/layout/hProcess11"/>
    <dgm:cxn modelId="{D7A6841F-9D76-4FA5-9D62-5317E619A7B1}" type="presParOf" srcId="{BC1B99F5-8F65-4B59-A09E-CF9CA87A4C1B}" destId="{8BE513ED-CD9E-4DC0-AF63-8EF603E2859A}" srcOrd="0" destOrd="0" presId="urn:microsoft.com/office/officeart/2005/8/layout/hProcess11"/>
    <dgm:cxn modelId="{4175E1D0-D994-4C5C-BC91-54C1866E6086}" type="presParOf" srcId="{BC1B99F5-8F65-4B59-A09E-CF9CA87A4C1B}" destId="{ED087C3E-8582-498B-8BDB-C678D50F2B46}" srcOrd="1" destOrd="0" presId="urn:microsoft.com/office/officeart/2005/8/layout/hProcess11"/>
    <dgm:cxn modelId="{E88B7B0D-A6BC-43FC-8C59-D4211FE11C8C}" type="presParOf" srcId="{BC1B99F5-8F65-4B59-A09E-CF9CA87A4C1B}" destId="{06620C6B-FCB5-43CC-A3F4-DA445BACAD23}" srcOrd="2" destOrd="0" presId="urn:microsoft.com/office/officeart/2005/8/layout/hProcess11"/>
    <dgm:cxn modelId="{D5018B36-D8B4-4054-9132-A2EF046F662F}" type="presParOf" srcId="{D45B9BD4-57EA-47DF-98A9-24B03A606BB1}" destId="{66E336B1-F00B-4D1C-8D8E-A4CCB22738B9}" srcOrd="5" destOrd="0" presId="urn:microsoft.com/office/officeart/2005/8/layout/hProcess11"/>
    <dgm:cxn modelId="{E7EFC138-2AAB-455F-AFBC-6C8D0F46024D}" type="presParOf" srcId="{D45B9BD4-57EA-47DF-98A9-24B03A606BB1}" destId="{419908E7-10F1-43D4-A9F3-A07E63E46B81}" srcOrd="6" destOrd="0" presId="urn:microsoft.com/office/officeart/2005/8/layout/hProcess11"/>
    <dgm:cxn modelId="{C6222FF7-6F55-4106-BF71-45F96437F98A}" type="presParOf" srcId="{419908E7-10F1-43D4-A9F3-A07E63E46B81}" destId="{1E1511E6-25E9-437B-84C8-410F3AE1159B}" srcOrd="0" destOrd="0" presId="urn:microsoft.com/office/officeart/2005/8/layout/hProcess11"/>
    <dgm:cxn modelId="{1BBC3A54-F3E5-4EFF-8ECD-50CC698BD867}" type="presParOf" srcId="{419908E7-10F1-43D4-A9F3-A07E63E46B81}" destId="{00C52030-8721-4101-85FF-826378C88388}" srcOrd="1" destOrd="0" presId="urn:microsoft.com/office/officeart/2005/8/layout/hProcess11"/>
    <dgm:cxn modelId="{372A4D07-8D2A-4917-A702-BD86A9F17588}" type="presParOf" srcId="{419908E7-10F1-43D4-A9F3-A07E63E46B81}" destId="{41D1EEED-91BB-44CF-8140-10CAE8984724}" srcOrd="2" destOrd="0" presId="urn:microsoft.com/office/officeart/2005/8/layout/hProcess11"/>
    <dgm:cxn modelId="{7609D4D1-9799-4572-9FCB-658785D19B30}" type="presParOf" srcId="{D45B9BD4-57EA-47DF-98A9-24B03A606BB1}" destId="{2A007987-DC0E-454C-83BC-0C497F2F0BD5}" srcOrd="7" destOrd="0" presId="urn:microsoft.com/office/officeart/2005/8/layout/hProcess11"/>
    <dgm:cxn modelId="{3F022472-7D38-4B00-9689-DEED9821942D}" type="presParOf" srcId="{D45B9BD4-57EA-47DF-98A9-24B03A606BB1}" destId="{17C8F202-0A34-43D6-9387-DA42B89DCCB6}" srcOrd="8" destOrd="0" presId="urn:microsoft.com/office/officeart/2005/8/layout/hProcess11"/>
    <dgm:cxn modelId="{CB089198-94AA-4900-9562-BB27D41D8316}" type="presParOf" srcId="{17C8F202-0A34-43D6-9387-DA42B89DCCB6}" destId="{7A0A6000-7441-4651-8418-0DA19558E270}" srcOrd="0" destOrd="0" presId="urn:microsoft.com/office/officeart/2005/8/layout/hProcess11"/>
    <dgm:cxn modelId="{E4C0B5EB-A798-4C07-9D79-E5371A199AE2}" type="presParOf" srcId="{17C8F202-0A34-43D6-9387-DA42B89DCCB6}" destId="{4671E85A-386C-4CCB-BCB9-03B5CDA694B2}" srcOrd="1" destOrd="0" presId="urn:microsoft.com/office/officeart/2005/8/layout/hProcess11"/>
    <dgm:cxn modelId="{1B4C1CBE-942B-452F-B6B3-14A705647094}" type="presParOf" srcId="{17C8F202-0A34-43D6-9387-DA42B89DCCB6}" destId="{4C60108F-989F-4E92-A3F9-3AB56E2048E2}" srcOrd="2" destOrd="0" presId="urn:microsoft.com/office/officeart/2005/8/layout/hProcess11"/>
    <dgm:cxn modelId="{49244C82-739A-4BD8-91BB-CC5DCEF45887}" type="presParOf" srcId="{D45B9BD4-57EA-47DF-98A9-24B03A606BB1}" destId="{D0824ECE-D664-4E58-BB97-F8A28ED6C00D}" srcOrd="9" destOrd="0" presId="urn:microsoft.com/office/officeart/2005/8/layout/hProcess11"/>
    <dgm:cxn modelId="{C7FE0EAC-3ABD-4106-A9FD-4D5679A97E20}" type="presParOf" srcId="{D45B9BD4-57EA-47DF-98A9-24B03A606BB1}" destId="{98CC5971-FFAB-4673-B48D-381B1138E8F6}" srcOrd="10" destOrd="0" presId="urn:microsoft.com/office/officeart/2005/8/layout/hProcess11"/>
    <dgm:cxn modelId="{5AB4DD40-0B4D-4707-9031-9FAA98CD9D6E}" type="presParOf" srcId="{98CC5971-FFAB-4673-B48D-381B1138E8F6}" destId="{DF4AC2D2-904C-4B68-9B2B-0CBB856AC404}" srcOrd="0" destOrd="0" presId="urn:microsoft.com/office/officeart/2005/8/layout/hProcess11"/>
    <dgm:cxn modelId="{704F3CDC-3D98-4A29-8F5C-1A39F9C84092}" type="presParOf" srcId="{98CC5971-FFAB-4673-B48D-381B1138E8F6}" destId="{D00E7B45-7D59-4F4C-A700-057E7B4CCCC0}" srcOrd="1" destOrd="0" presId="urn:microsoft.com/office/officeart/2005/8/layout/hProcess11"/>
    <dgm:cxn modelId="{18F6FBA9-232A-45A3-BEFB-E75D853AA010}" type="presParOf" srcId="{98CC5971-FFAB-4673-B48D-381B1138E8F6}" destId="{2D2FB3B3-E2A1-4C5F-BFDA-9C72D28BFD38}" srcOrd="2" destOrd="0" presId="urn:microsoft.com/office/officeart/2005/8/layout/hProcess11"/>
    <dgm:cxn modelId="{57B08ED3-7D3A-48B5-8D36-5B50A93CDFF4}" type="presParOf" srcId="{D45B9BD4-57EA-47DF-98A9-24B03A606BB1}" destId="{4FD060D2-2A1E-4241-B71B-B81DE2137A70}" srcOrd="11" destOrd="0" presId="urn:microsoft.com/office/officeart/2005/8/layout/hProcess11"/>
    <dgm:cxn modelId="{C18A5D3A-CB75-4204-9676-B62E5D477577}" type="presParOf" srcId="{D45B9BD4-57EA-47DF-98A9-24B03A606BB1}" destId="{80634152-1C1D-47F5-A6FA-ADF99D7CCD40}" srcOrd="12" destOrd="0" presId="urn:microsoft.com/office/officeart/2005/8/layout/hProcess11"/>
    <dgm:cxn modelId="{46A4D9A3-2B9A-4D8E-BEF7-180DB2DF179D}" type="presParOf" srcId="{80634152-1C1D-47F5-A6FA-ADF99D7CCD40}" destId="{A145A4B6-ABA3-4DE3-B565-4D37682773D2}" srcOrd="0" destOrd="0" presId="urn:microsoft.com/office/officeart/2005/8/layout/hProcess11"/>
    <dgm:cxn modelId="{7A8DD404-808C-4EFF-AA37-22B36B0779C3}" type="presParOf" srcId="{80634152-1C1D-47F5-A6FA-ADF99D7CCD40}" destId="{54613CAB-CA61-4616-8D8D-3BCF845D63CA}" srcOrd="1" destOrd="0" presId="urn:microsoft.com/office/officeart/2005/8/layout/hProcess11"/>
    <dgm:cxn modelId="{3175BA06-06A5-42CB-A74E-D83038B127EC}" type="presParOf" srcId="{80634152-1C1D-47F5-A6FA-ADF99D7CCD40}" destId="{903653ED-5308-46BD-BC57-771120BCDF2C}"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618EB9-77F7-422A-B91C-2F4004E0BD85}" type="doc">
      <dgm:prSet loTypeId="urn:microsoft.com/office/officeart/2005/8/layout/hProcess11" loCatId="process" qsTypeId="urn:microsoft.com/office/officeart/2005/8/quickstyle/simple1" qsCatId="simple" csTypeId="urn:microsoft.com/office/officeart/2005/8/colors/accent1_2" csCatId="accent1" phldr="1"/>
      <dgm:spPr/>
    </dgm:pt>
    <dgm:pt modelId="{DAB8FA4B-C6D3-46C4-B710-7450DC332C8B}">
      <dgm:prSet phldrT="[Text]"/>
      <dgm:spPr/>
      <dgm:t>
        <a:bodyPr/>
        <a:lstStyle/>
        <a:p>
          <a:r>
            <a:rPr lang="en-US" b="0" dirty="0" smtClean="0">
              <a:solidFill>
                <a:schemeClr val="tx1"/>
              </a:solidFill>
            </a:rPr>
            <a:t>Fall Semester</a:t>
          </a:r>
          <a:endParaRPr lang="en-US" b="0" dirty="0">
            <a:solidFill>
              <a:schemeClr val="tx1"/>
            </a:solidFill>
          </a:endParaRPr>
        </a:p>
      </dgm:t>
    </dgm:pt>
    <dgm:pt modelId="{0EE4D862-7539-4BF8-B3F3-6F7760EABD85}" type="parTrans" cxnId="{7D51176E-187C-465E-83A9-8C5904215FC9}">
      <dgm:prSet/>
      <dgm:spPr/>
      <dgm:t>
        <a:bodyPr/>
        <a:lstStyle/>
        <a:p>
          <a:endParaRPr lang="en-US"/>
        </a:p>
      </dgm:t>
    </dgm:pt>
    <dgm:pt modelId="{25A248E6-C658-44D6-88F9-6403488EDCB8}" type="sibTrans" cxnId="{7D51176E-187C-465E-83A9-8C5904215FC9}">
      <dgm:prSet/>
      <dgm:spPr/>
      <dgm:t>
        <a:bodyPr/>
        <a:lstStyle/>
        <a:p>
          <a:endParaRPr lang="en-US"/>
        </a:p>
      </dgm:t>
    </dgm:pt>
    <dgm:pt modelId="{399173FF-64DB-457D-B089-FC72DA1D0705}">
      <dgm:prSet phldrT="[Text]"/>
      <dgm:spPr/>
      <dgm:t>
        <a:bodyPr/>
        <a:lstStyle/>
        <a:p>
          <a:r>
            <a:rPr lang="en-US" b="1" dirty="0" smtClean="0">
              <a:solidFill>
                <a:srgbClr val="7030A0"/>
              </a:solidFill>
            </a:rPr>
            <a:t>January</a:t>
          </a:r>
          <a:endParaRPr lang="en-US" b="1" dirty="0">
            <a:solidFill>
              <a:srgbClr val="7030A0"/>
            </a:solidFill>
          </a:endParaRPr>
        </a:p>
      </dgm:t>
    </dgm:pt>
    <dgm:pt modelId="{19F6458E-6C37-471F-92FC-7D402E0C6080}" type="parTrans" cxnId="{01A29025-7AE8-45A8-AB6E-49B96DD17DF5}">
      <dgm:prSet/>
      <dgm:spPr/>
      <dgm:t>
        <a:bodyPr/>
        <a:lstStyle/>
        <a:p>
          <a:endParaRPr lang="en-US"/>
        </a:p>
      </dgm:t>
    </dgm:pt>
    <dgm:pt modelId="{1CE6FFE5-70F6-49E5-BD99-BE822FE8D85F}" type="sibTrans" cxnId="{01A29025-7AE8-45A8-AB6E-49B96DD17DF5}">
      <dgm:prSet/>
      <dgm:spPr/>
      <dgm:t>
        <a:bodyPr/>
        <a:lstStyle/>
        <a:p>
          <a:endParaRPr lang="en-US"/>
        </a:p>
      </dgm:t>
    </dgm:pt>
    <dgm:pt modelId="{FC5D7B5C-8AF1-47C0-8DDD-83497825BCE3}">
      <dgm:prSet phldrT="[Text]"/>
      <dgm:spPr/>
      <dgm:t>
        <a:bodyPr/>
        <a:lstStyle/>
        <a:p>
          <a:r>
            <a:rPr lang="en-US" dirty="0" smtClean="0"/>
            <a:t>February</a:t>
          </a:r>
          <a:endParaRPr lang="en-US" dirty="0"/>
        </a:p>
      </dgm:t>
    </dgm:pt>
    <dgm:pt modelId="{90732686-7FAE-474B-AECD-532C72576B7B}" type="parTrans" cxnId="{FE4A0B67-D43C-4CFB-B51E-6CB98669489A}">
      <dgm:prSet/>
      <dgm:spPr/>
      <dgm:t>
        <a:bodyPr/>
        <a:lstStyle/>
        <a:p>
          <a:endParaRPr lang="en-US"/>
        </a:p>
      </dgm:t>
    </dgm:pt>
    <dgm:pt modelId="{EB2D356E-9A12-4399-953F-AC6E9D3763CF}" type="sibTrans" cxnId="{FE4A0B67-D43C-4CFB-B51E-6CB98669489A}">
      <dgm:prSet/>
      <dgm:spPr/>
      <dgm:t>
        <a:bodyPr/>
        <a:lstStyle/>
        <a:p>
          <a:endParaRPr lang="en-US"/>
        </a:p>
      </dgm:t>
    </dgm:pt>
    <dgm:pt modelId="{F35BEDCB-A7CB-4227-ACAC-994443653D8B}">
      <dgm:prSet phldrT="[Text]"/>
      <dgm:spPr/>
      <dgm:t>
        <a:bodyPr/>
        <a:lstStyle/>
        <a:p>
          <a:r>
            <a:rPr lang="en-US" dirty="0" smtClean="0"/>
            <a:t>March</a:t>
          </a:r>
          <a:endParaRPr lang="en-US" dirty="0"/>
        </a:p>
      </dgm:t>
    </dgm:pt>
    <dgm:pt modelId="{1CE68EDC-1B62-40BB-853C-6B872AB8D2DF}" type="parTrans" cxnId="{0B3D4213-0145-4006-BFAE-FD3BC1F3DF5F}">
      <dgm:prSet/>
      <dgm:spPr/>
      <dgm:t>
        <a:bodyPr/>
        <a:lstStyle/>
        <a:p>
          <a:endParaRPr lang="en-US"/>
        </a:p>
      </dgm:t>
    </dgm:pt>
    <dgm:pt modelId="{EDE5021B-F523-403B-B757-90CD6B6689DB}" type="sibTrans" cxnId="{0B3D4213-0145-4006-BFAE-FD3BC1F3DF5F}">
      <dgm:prSet/>
      <dgm:spPr/>
      <dgm:t>
        <a:bodyPr/>
        <a:lstStyle/>
        <a:p>
          <a:endParaRPr lang="en-US"/>
        </a:p>
      </dgm:t>
    </dgm:pt>
    <dgm:pt modelId="{16851FBC-5148-4582-B4F4-E76E7B7A7EE0}">
      <dgm:prSet phldrT="[Text]"/>
      <dgm:spPr/>
      <dgm:t>
        <a:bodyPr/>
        <a:lstStyle/>
        <a:p>
          <a:r>
            <a:rPr lang="en-US" dirty="0" smtClean="0"/>
            <a:t>April/May</a:t>
          </a:r>
          <a:endParaRPr lang="en-US" dirty="0"/>
        </a:p>
      </dgm:t>
    </dgm:pt>
    <dgm:pt modelId="{26510037-98E3-499F-B4F1-909682340912}" type="parTrans" cxnId="{E2CD9647-1E07-44C8-90C2-7DE0C2776EE1}">
      <dgm:prSet/>
      <dgm:spPr/>
      <dgm:t>
        <a:bodyPr/>
        <a:lstStyle/>
        <a:p>
          <a:endParaRPr lang="en-US"/>
        </a:p>
      </dgm:t>
    </dgm:pt>
    <dgm:pt modelId="{283EEE99-B8AF-405A-AD1B-05C205309270}" type="sibTrans" cxnId="{E2CD9647-1E07-44C8-90C2-7DE0C2776EE1}">
      <dgm:prSet/>
      <dgm:spPr/>
      <dgm:t>
        <a:bodyPr/>
        <a:lstStyle/>
        <a:p>
          <a:endParaRPr lang="en-US"/>
        </a:p>
      </dgm:t>
    </dgm:pt>
    <dgm:pt modelId="{0B397D52-F0D6-4034-A132-AC70AB65E917}">
      <dgm:prSet phldrT="[Text]"/>
      <dgm:spPr/>
      <dgm:t>
        <a:bodyPr/>
        <a:lstStyle/>
        <a:p>
          <a:r>
            <a:rPr lang="en-US" dirty="0" smtClean="0"/>
            <a:t>June</a:t>
          </a:r>
          <a:endParaRPr lang="en-US" dirty="0"/>
        </a:p>
      </dgm:t>
    </dgm:pt>
    <dgm:pt modelId="{1E968067-1CD1-4D0A-98BC-6D419CA66830}" type="parTrans" cxnId="{BAF734B6-1C30-4303-B73F-0C60650D7771}">
      <dgm:prSet/>
      <dgm:spPr/>
      <dgm:t>
        <a:bodyPr/>
        <a:lstStyle/>
        <a:p>
          <a:endParaRPr lang="en-US"/>
        </a:p>
      </dgm:t>
    </dgm:pt>
    <dgm:pt modelId="{00671EC8-1EDF-48EF-BDC4-5D3A047BEBF9}" type="sibTrans" cxnId="{BAF734B6-1C30-4303-B73F-0C60650D7771}">
      <dgm:prSet/>
      <dgm:spPr/>
      <dgm:t>
        <a:bodyPr/>
        <a:lstStyle/>
        <a:p>
          <a:endParaRPr lang="en-US"/>
        </a:p>
      </dgm:t>
    </dgm:pt>
    <dgm:pt modelId="{3DE283B1-63D5-4486-A86E-BCF731738524}">
      <dgm:prSet phldrT="[Text]"/>
      <dgm:spPr/>
      <dgm:t>
        <a:bodyPr/>
        <a:lstStyle/>
        <a:p>
          <a:r>
            <a:rPr lang="en-US" dirty="0" smtClean="0"/>
            <a:t>July</a:t>
          </a:r>
          <a:endParaRPr lang="en-US" dirty="0"/>
        </a:p>
      </dgm:t>
    </dgm:pt>
    <dgm:pt modelId="{A77DD835-5F64-43BF-A5C5-578CF3774B3B}" type="parTrans" cxnId="{B8FB87CF-0159-4168-843A-377949868480}">
      <dgm:prSet/>
      <dgm:spPr/>
      <dgm:t>
        <a:bodyPr/>
        <a:lstStyle/>
        <a:p>
          <a:endParaRPr lang="en-US"/>
        </a:p>
      </dgm:t>
    </dgm:pt>
    <dgm:pt modelId="{A4D3EB60-3D64-4AD9-A4D6-C29ED9CF5C95}" type="sibTrans" cxnId="{B8FB87CF-0159-4168-843A-377949868480}">
      <dgm:prSet/>
      <dgm:spPr/>
      <dgm:t>
        <a:bodyPr/>
        <a:lstStyle/>
        <a:p>
          <a:endParaRPr lang="en-US"/>
        </a:p>
      </dgm:t>
    </dgm:pt>
    <dgm:pt modelId="{56A6882A-75F0-43FB-86D5-52F883293379}" type="pres">
      <dgm:prSet presAssocID="{21618EB9-77F7-422A-B91C-2F4004E0BD85}" presName="Name0" presStyleCnt="0">
        <dgm:presLayoutVars>
          <dgm:dir/>
          <dgm:resizeHandles val="exact"/>
        </dgm:presLayoutVars>
      </dgm:prSet>
      <dgm:spPr/>
    </dgm:pt>
    <dgm:pt modelId="{F279A302-5AA8-4B07-93E3-6BF36C86312F}" type="pres">
      <dgm:prSet presAssocID="{21618EB9-77F7-422A-B91C-2F4004E0BD85}" presName="arrow" presStyleLbl="bgShp" presStyleIdx="0" presStyleCnt="1"/>
      <dgm:spPr>
        <a:solidFill>
          <a:srgbClr val="7030A0"/>
        </a:solidFill>
      </dgm:spPr>
    </dgm:pt>
    <dgm:pt modelId="{D45B9BD4-57EA-47DF-98A9-24B03A606BB1}" type="pres">
      <dgm:prSet presAssocID="{21618EB9-77F7-422A-B91C-2F4004E0BD85}" presName="points" presStyleCnt="0"/>
      <dgm:spPr/>
    </dgm:pt>
    <dgm:pt modelId="{42AF49A2-B55A-4B69-8637-5250804ACF30}" type="pres">
      <dgm:prSet presAssocID="{DAB8FA4B-C6D3-46C4-B710-7450DC332C8B}" presName="compositeA" presStyleCnt="0"/>
      <dgm:spPr/>
    </dgm:pt>
    <dgm:pt modelId="{54A10497-3030-4E60-B6F1-6A4FBD67F783}" type="pres">
      <dgm:prSet presAssocID="{DAB8FA4B-C6D3-46C4-B710-7450DC332C8B}" presName="textA" presStyleLbl="revTx" presStyleIdx="0" presStyleCnt="7">
        <dgm:presLayoutVars>
          <dgm:bulletEnabled val="1"/>
        </dgm:presLayoutVars>
      </dgm:prSet>
      <dgm:spPr/>
      <dgm:t>
        <a:bodyPr/>
        <a:lstStyle/>
        <a:p>
          <a:endParaRPr lang="en-US"/>
        </a:p>
      </dgm:t>
    </dgm:pt>
    <dgm:pt modelId="{958B1AB5-B3FD-4081-AC83-8C6423EC0184}" type="pres">
      <dgm:prSet presAssocID="{DAB8FA4B-C6D3-46C4-B710-7450DC332C8B}" presName="circleA" presStyleLbl="node1" presStyleIdx="0" presStyleCnt="7"/>
      <dgm:spPr>
        <a:solidFill>
          <a:schemeClr val="accent4"/>
        </a:solidFill>
      </dgm:spPr>
    </dgm:pt>
    <dgm:pt modelId="{A058895F-7F40-43B8-A9D6-7F40302DD0F7}" type="pres">
      <dgm:prSet presAssocID="{DAB8FA4B-C6D3-46C4-B710-7450DC332C8B}" presName="spaceA" presStyleCnt="0"/>
      <dgm:spPr/>
    </dgm:pt>
    <dgm:pt modelId="{9930EBFC-8590-45DF-AFBE-E56B16373291}" type="pres">
      <dgm:prSet presAssocID="{25A248E6-C658-44D6-88F9-6403488EDCB8}" presName="space" presStyleCnt="0"/>
      <dgm:spPr/>
    </dgm:pt>
    <dgm:pt modelId="{ACAA1DA3-28EF-4D38-953A-704F78672EDC}" type="pres">
      <dgm:prSet presAssocID="{399173FF-64DB-457D-B089-FC72DA1D0705}" presName="compositeB" presStyleCnt="0"/>
      <dgm:spPr/>
    </dgm:pt>
    <dgm:pt modelId="{37B11668-1B5C-49CE-86B0-F2EBB8BAD0BB}" type="pres">
      <dgm:prSet presAssocID="{399173FF-64DB-457D-B089-FC72DA1D0705}" presName="textB" presStyleLbl="revTx" presStyleIdx="1" presStyleCnt="7">
        <dgm:presLayoutVars>
          <dgm:bulletEnabled val="1"/>
        </dgm:presLayoutVars>
      </dgm:prSet>
      <dgm:spPr/>
      <dgm:t>
        <a:bodyPr/>
        <a:lstStyle/>
        <a:p>
          <a:endParaRPr lang="en-US"/>
        </a:p>
      </dgm:t>
    </dgm:pt>
    <dgm:pt modelId="{E9551B7E-D097-4B44-AAE6-71593141CD6E}" type="pres">
      <dgm:prSet presAssocID="{399173FF-64DB-457D-B089-FC72DA1D0705}" presName="circleB" presStyleLbl="node1" presStyleIdx="1" presStyleCnt="7"/>
      <dgm:spPr>
        <a:solidFill>
          <a:schemeClr val="accent4"/>
        </a:solidFill>
      </dgm:spPr>
    </dgm:pt>
    <dgm:pt modelId="{7A22C6FA-D152-41B4-BFB4-5AFB0B2CB80E}" type="pres">
      <dgm:prSet presAssocID="{399173FF-64DB-457D-B089-FC72DA1D0705}" presName="spaceB" presStyleCnt="0"/>
      <dgm:spPr/>
    </dgm:pt>
    <dgm:pt modelId="{40E4E78F-E242-452C-89B4-83336A1E52A2}" type="pres">
      <dgm:prSet presAssocID="{1CE6FFE5-70F6-49E5-BD99-BE822FE8D85F}" presName="space" presStyleCnt="0"/>
      <dgm:spPr/>
    </dgm:pt>
    <dgm:pt modelId="{BC1B99F5-8F65-4B59-A09E-CF9CA87A4C1B}" type="pres">
      <dgm:prSet presAssocID="{FC5D7B5C-8AF1-47C0-8DDD-83497825BCE3}" presName="compositeA" presStyleCnt="0"/>
      <dgm:spPr/>
    </dgm:pt>
    <dgm:pt modelId="{8BE513ED-CD9E-4DC0-AF63-8EF603E2859A}" type="pres">
      <dgm:prSet presAssocID="{FC5D7B5C-8AF1-47C0-8DDD-83497825BCE3}" presName="textA" presStyleLbl="revTx" presStyleIdx="2" presStyleCnt="7">
        <dgm:presLayoutVars>
          <dgm:bulletEnabled val="1"/>
        </dgm:presLayoutVars>
      </dgm:prSet>
      <dgm:spPr/>
      <dgm:t>
        <a:bodyPr/>
        <a:lstStyle/>
        <a:p>
          <a:endParaRPr lang="en-US"/>
        </a:p>
      </dgm:t>
    </dgm:pt>
    <dgm:pt modelId="{ED087C3E-8582-498B-8BDB-C678D50F2B46}" type="pres">
      <dgm:prSet presAssocID="{FC5D7B5C-8AF1-47C0-8DDD-83497825BCE3}" presName="circleA" presStyleLbl="node1" presStyleIdx="2" presStyleCnt="7"/>
      <dgm:spPr>
        <a:solidFill>
          <a:schemeClr val="accent4"/>
        </a:solidFill>
      </dgm:spPr>
    </dgm:pt>
    <dgm:pt modelId="{06620C6B-FCB5-43CC-A3F4-DA445BACAD23}" type="pres">
      <dgm:prSet presAssocID="{FC5D7B5C-8AF1-47C0-8DDD-83497825BCE3}" presName="spaceA" presStyleCnt="0"/>
      <dgm:spPr/>
    </dgm:pt>
    <dgm:pt modelId="{66E336B1-F00B-4D1C-8D8E-A4CCB22738B9}" type="pres">
      <dgm:prSet presAssocID="{EB2D356E-9A12-4399-953F-AC6E9D3763CF}" presName="space" presStyleCnt="0"/>
      <dgm:spPr/>
    </dgm:pt>
    <dgm:pt modelId="{419908E7-10F1-43D4-A9F3-A07E63E46B81}" type="pres">
      <dgm:prSet presAssocID="{F35BEDCB-A7CB-4227-ACAC-994443653D8B}" presName="compositeB" presStyleCnt="0"/>
      <dgm:spPr/>
    </dgm:pt>
    <dgm:pt modelId="{1E1511E6-25E9-437B-84C8-410F3AE1159B}" type="pres">
      <dgm:prSet presAssocID="{F35BEDCB-A7CB-4227-ACAC-994443653D8B}" presName="textB" presStyleLbl="revTx" presStyleIdx="3" presStyleCnt="7">
        <dgm:presLayoutVars>
          <dgm:bulletEnabled val="1"/>
        </dgm:presLayoutVars>
      </dgm:prSet>
      <dgm:spPr/>
      <dgm:t>
        <a:bodyPr/>
        <a:lstStyle/>
        <a:p>
          <a:endParaRPr lang="en-US"/>
        </a:p>
      </dgm:t>
    </dgm:pt>
    <dgm:pt modelId="{00C52030-8721-4101-85FF-826378C88388}" type="pres">
      <dgm:prSet presAssocID="{F35BEDCB-A7CB-4227-ACAC-994443653D8B}" presName="circleB" presStyleLbl="node1" presStyleIdx="3" presStyleCnt="7"/>
      <dgm:spPr>
        <a:solidFill>
          <a:schemeClr val="accent4"/>
        </a:solidFill>
      </dgm:spPr>
    </dgm:pt>
    <dgm:pt modelId="{41D1EEED-91BB-44CF-8140-10CAE8984724}" type="pres">
      <dgm:prSet presAssocID="{F35BEDCB-A7CB-4227-ACAC-994443653D8B}" presName="spaceB" presStyleCnt="0"/>
      <dgm:spPr/>
    </dgm:pt>
    <dgm:pt modelId="{2A007987-DC0E-454C-83BC-0C497F2F0BD5}" type="pres">
      <dgm:prSet presAssocID="{EDE5021B-F523-403B-B757-90CD6B6689DB}" presName="space" presStyleCnt="0"/>
      <dgm:spPr/>
    </dgm:pt>
    <dgm:pt modelId="{17C8F202-0A34-43D6-9387-DA42B89DCCB6}" type="pres">
      <dgm:prSet presAssocID="{16851FBC-5148-4582-B4F4-E76E7B7A7EE0}" presName="compositeA" presStyleCnt="0"/>
      <dgm:spPr/>
    </dgm:pt>
    <dgm:pt modelId="{7A0A6000-7441-4651-8418-0DA19558E270}" type="pres">
      <dgm:prSet presAssocID="{16851FBC-5148-4582-B4F4-E76E7B7A7EE0}" presName="textA" presStyleLbl="revTx" presStyleIdx="4" presStyleCnt="7">
        <dgm:presLayoutVars>
          <dgm:bulletEnabled val="1"/>
        </dgm:presLayoutVars>
      </dgm:prSet>
      <dgm:spPr/>
      <dgm:t>
        <a:bodyPr/>
        <a:lstStyle/>
        <a:p>
          <a:endParaRPr lang="en-US"/>
        </a:p>
      </dgm:t>
    </dgm:pt>
    <dgm:pt modelId="{4671E85A-386C-4CCB-BCB9-03B5CDA694B2}" type="pres">
      <dgm:prSet presAssocID="{16851FBC-5148-4582-B4F4-E76E7B7A7EE0}" presName="circleA" presStyleLbl="node1" presStyleIdx="4" presStyleCnt="7"/>
      <dgm:spPr>
        <a:solidFill>
          <a:schemeClr val="accent4"/>
        </a:solidFill>
      </dgm:spPr>
    </dgm:pt>
    <dgm:pt modelId="{4C60108F-989F-4E92-A3F9-3AB56E2048E2}" type="pres">
      <dgm:prSet presAssocID="{16851FBC-5148-4582-B4F4-E76E7B7A7EE0}" presName="spaceA" presStyleCnt="0"/>
      <dgm:spPr/>
    </dgm:pt>
    <dgm:pt modelId="{D0824ECE-D664-4E58-BB97-F8A28ED6C00D}" type="pres">
      <dgm:prSet presAssocID="{283EEE99-B8AF-405A-AD1B-05C205309270}" presName="space" presStyleCnt="0"/>
      <dgm:spPr/>
    </dgm:pt>
    <dgm:pt modelId="{98CC5971-FFAB-4673-B48D-381B1138E8F6}" type="pres">
      <dgm:prSet presAssocID="{0B397D52-F0D6-4034-A132-AC70AB65E917}" presName="compositeB" presStyleCnt="0"/>
      <dgm:spPr/>
    </dgm:pt>
    <dgm:pt modelId="{DF4AC2D2-904C-4B68-9B2B-0CBB856AC404}" type="pres">
      <dgm:prSet presAssocID="{0B397D52-F0D6-4034-A132-AC70AB65E917}" presName="textB" presStyleLbl="revTx" presStyleIdx="5" presStyleCnt="7">
        <dgm:presLayoutVars>
          <dgm:bulletEnabled val="1"/>
        </dgm:presLayoutVars>
      </dgm:prSet>
      <dgm:spPr/>
      <dgm:t>
        <a:bodyPr/>
        <a:lstStyle/>
        <a:p>
          <a:endParaRPr lang="en-US"/>
        </a:p>
      </dgm:t>
    </dgm:pt>
    <dgm:pt modelId="{D00E7B45-7D59-4F4C-A700-057E7B4CCCC0}" type="pres">
      <dgm:prSet presAssocID="{0B397D52-F0D6-4034-A132-AC70AB65E917}" presName="circleB" presStyleLbl="node1" presStyleIdx="5" presStyleCnt="7"/>
      <dgm:spPr>
        <a:solidFill>
          <a:schemeClr val="accent4"/>
        </a:solidFill>
      </dgm:spPr>
    </dgm:pt>
    <dgm:pt modelId="{2D2FB3B3-E2A1-4C5F-BFDA-9C72D28BFD38}" type="pres">
      <dgm:prSet presAssocID="{0B397D52-F0D6-4034-A132-AC70AB65E917}" presName="spaceB" presStyleCnt="0"/>
      <dgm:spPr/>
    </dgm:pt>
    <dgm:pt modelId="{4FD060D2-2A1E-4241-B71B-B81DE2137A70}" type="pres">
      <dgm:prSet presAssocID="{00671EC8-1EDF-48EF-BDC4-5D3A047BEBF9}" presName="space" presStyleCnt="0"/>
      <dgm:spPr/>
    </dgm:pt>
    <dgm:pt modelId="{80634152-1C1D-47F5-A6FA-ADF99D7CCD40}" type="pres">
      <dgm:prSet presAssocID="{3DE283B1-63D5-4486-A86E-BCF731738524}" presName="compositeA" presStyleCnt="0"/>
      <dgm:spPr/>
    </dgm:pt>
    <dgm:pt modelId="{A145A4B6-ABA3-4DE3-B565-4D37682773D2}" type="pres">
      <dgm:prSet presAssocID="{3DE283B1-63D5-4486-A86E-BCF731738524}" presName="textA" presStyleLbl="revTx" presStyleIdx="6" presStyleCnt="7">
        <dgm:presLayoutVars>
          <dgm:bulletEnabled val="1"/>
        </dgm:presLayoutVars>
      </dgm:prSet>
      <dgm:spPr/>
      <dgm:t>
        <a:bodyPr/>
        <a:lstStyle/>
        <a:p>
          <a:endParaRPr lang="en-US"/>
        </a:p>
      </dgm:t>
    </dgm:pt>
    <dgm:pt modelId="{54613CAB-CA61-4616-8D8D-3BCF845D63CA}" type="pres">
      <dgm:prSet presAssocID="{3DE283B1-63D5-4486-A86E-BCF731738524}" presName="circleA" presStyleLbl="node1" presStyleIdx="6" presStyleCnt="7"/>
      <dgm:spPr>
        <a:solidFill>
          <a:schemeClr val="accent4"/>
        </a:solidFill>
      </dgm:spPr>
    </dgm:pt>
    <dgm:pt modelId="{903653ED-5308-46BD-BC57-771120BCDF2C}" type="pres">
      <dgm:prSet presAssocID="{3DE283B1-63D5-4486-A86E-BCF731738524}" presName="spaceA" presStyleCnt="0"/>
      <dgm:spPr/>
    </dgm:pt>
  </dgm:ptLst>
  <dgm:cxnLst>
    <dgm:cxn modelId="{B3510633-F604-4877-9512-2333CF84D91A}" type="presOf" srcId="{F35BEDCB-A7CB-4227-ACAC-994443653D8B}" destId="{1E1511E6-25E9-437B-84C8-410F3AE1159B}" srcOrd="0" destOrd="0" presId="urn:microsoft.com/office/officeart/2005/8/layout/hProcess11"/>
    <dgm:cxn modelId="{7D51176E-187C-465E-83A9-8C5904215FC9}" srcId="{21618EB9-77F7-422A-B91C-2F4004E0BD85}" destId="{DAB8FA4B-C6D3-46C4-B710-7450DC332C8B}" srcOrd="0" destOrd="0" parTransId="{0EE4D862-7539-4BF8-B3F3-6F7760EABD85}" sibTransId="{25A248E6-C658-44D6-88F9-6403488EDCB8}"/>
    <dgm:cxn modelId="{005C28D0-D972-4013-8E5C-D7DE26427DE3}" type="presOf" srcId="{21618EB9-77F7-422A-B91C-2F4004E0BD85}" destId="{56A6882A-75F0-43FB-86D5-52F883293379}" srcOrd="0" destOrd="0" presId="urn:microsoft.com/office/officeart/2005/8/layout/hProcess11"/>
    <dgm:cxn modelId="{E2CD9647-1E07-44C8-90C2-7DE0C2776EE1}" srcId="{21618EB9-77F7-422A-B91C-2F4004E0BD85}" destId="{16851FBC-5148-4582-B4F4-E76E7B7A7EE0}" srcOrd="4" destOrd="0" parTransId="{26510037-98E3-499F-B4F1-909682340912}" sibTransId="{283EEE99-B8AF-405A-AD1B-05C205309270}"/>
    <dgm:cxn modelId="{07F45E54-11E1-4AE0-BA29-13E584B7AACA}" type="presOf" srcId="{3DE283B1-63D5-4486-A86E-BCF731738524}" destId="{A145A4B6-ABA3-4DE3-B565-4D37682773D2}" srcOrd="0" destOrd="0" presId="urn:microsoft.com/office/officeart/2005/8/layout/hProcess11"/>
    <dgm:cxn modelId="{8B05B613-D535-4EC9-A759-19887ECD9C15}" type="presOf" srcId="{FC5D7B5C-8AF1-47C0-8DDD-83497825BCE3}" destId="{8BE513ED-CD9E-4DC0-AF63-8EF603E2859A}" srcOrd="0" destOrd="0" presId="urn:microsoft.com/office/officeart/2005/8/layout/hProcess11"/>
    <dgm:cxn modelId="{2DA1FE85-9351-40DE-BCB0-0D68E949BC9C}" type="presOf" srcId="{399173FF-64DB-457D-B089-FC72DA1D0705}" destId="{37B11668-1B5C-49CE-86B0-F2EBB8BAD0BB}" srcOrd="0" destOrd="0" presId="urn:microsoft.com/office/officeart/2005/8/layout/hProcess11"/>
    <dgm:cxn modelId="{01A29025-7AE8-45A8-AB6E-49B96DD17DF5}" srcId="{21618EB9-77F7-422A-B91C-2F4004E0BD85}" destId="{399173FF-64DB-457D-B089-FC72DA1D0705}" srcOrd="1" destOrd="0" parTransId="{19F6458E-6C37-471F-92FC-7D402E0C6080}" sibTransId="{1CE6FFE5-70F6-49E5-BD99-BE822FE8D85F}"/>
    <dgm:cxn modelId="{6452463C-C0A3-4BE8-B202-0031591C6F49}" type="presOf" srcId="{16851FBC-5148-4582-B4F4-E76E7B7A7EE0}" destId="{7A0A6000-7441-4651-8418-0DA19558E270}" srcOrd="0" destOrd="0" presId="urn:microsoft.com/office/officeart/2005/8/layout/hProcess11"/>
    <dgm:cxn modelId="{BAF734B6-1C30-4303-B73F-0C60650D7771}" srcId="{21618EB9-77F7-422A-B91C-2F4004E0BD85}" destId="{0B397D52-F0D6-4034-A132-AC70AB65E917}" srcOrd="5" destOrd="0" parTransId="{1E968067-1CD1-4D0A-98BC-6D419CA66830}" sibTransId="{00671EC8-1EDF-48EF-BDC4-5D3A047BEBF9}"/>
    <dgm:cxn modelId="{F318879B-1DC3-4B07-9B5D-8410B4E00BB5}" type="presOf" srcId="{0B397D52-F0D6-4034-A132-AC70AB65E917}" destId="{DF4AC2D2-904C-4B68-9B2B-0CBB856AC404}" srcOrd="0" destOrd="0" presId="urn:microsoft.com/office/officeart/2005/8/layout/hProcess11"/>
    <dgm:cxn modelId="{B8FB87CF-0159-4168-843A-377949868480}" srcId="{21618EB9-77F7-422A-B91C-2F4004E0BD85}" destId="{3DE283B1-63D5-4486-A86E-BCF731738524}" srcOrd="6" destOrd="0" parTransId="{A77DD835-5F64-43BF-A5C5-578CF3774B3B}" sibTransId="{A4D3EB60-3D64-4AD9-A4D6-C29ED9CF5C95}"/>
    <dgm:cxn modelId="{FE4A0B67-D43C-4CFB-B51E-6CB98669489A}" srcId="{21618EB9-77F7-422A-B91C-2F4004E0BD85}" destId="{FC5D7B5C-8AF1-47C0-8DDD-83497825BCE3}" srcOrd="2" destOrd="0" parTransId="{90732686-7FAE-474B-AECD-532C72576B7B}" sibTransId="{EB2D356E-9A12-4399-953F-AC6E9D3763CF}"/>
    <dgm:cxn modelId="{0B3D4213-0145-4006-BFAE-FD3BC1F3DF5F}" srcId="{21618EB9-77F7-422A-B91C-2F4004E0BD85}" destId="{F35BEDCB-A7CB-4227-ACAC-994443653D8B}" srcOrd="3" destOrd="0" parTransId="{1CE68EDC-1B62-40BB-853C-6B872AB8D2DF}" sibTransId="{EDE5021B-F523-403B-B757-90CD6B6689DB}"/>
    <dgm:cxn modelId="{17730984-235F-46CA-B35E-B12EC260FE69}" type="presOf" srcId="{DAB8FA4B-C6D3-46C4-B710-7450DC332C8B}" destId="{54A10497-3030-4E60-B6F1-6A4FBD67F783}" srcOrd="0" destOrd="0" presId="urn:microsoft.com/office/officeart/2005/8/layout/hProcess11"/>
    <dgm:cxn modelId="{0F5A7133-D08F-4561-A028-2062481B2C3F}" type="presParOf" srcId="{56A6882A-75F0-43FB-86D5-52F883293379}" destId="{F279A302-5AA8-4B07-93E3-6BF36C86312F}" srcOrd="0" destOrd="0" presId="urn:microsoft.com/office/officeart/2005/8/layout/hProcess11"/>
    <dgm:cxn modelId="{B7F3205C-43BD-4D48-9E89-61B4AC9D14EB}" type="presParOf" srcId="{56A6882A-75F0-43FB-86D5-52F883293379}" destId="{D45B9BD4-57EA-47DF-98A9-24B03A606BB1}" srcOrd="1" destOrd="0" presId="urn:microsoft.com/office/officeart/2005/8/layout/hProcess11"/>
    <dgm:cxn modelId="{32D9EAB8-D587-4C42-918F-308A5F293728}" type="presParOf" srcId="{D45B9BD4-57EA-47DF-98A9-24B03A606BB1}" destId="{42AF49A2-B55A-4B69-8637-5250804ACF30}" srcOrd="0" destOrd="0" presId="urn:microsoft.com/office/officeart/2005/8/layout/hProcess11"/>
    <dgm:cxn modelId="{F325498F-511A-44A2-B1C6-AAC79A49FD07}" type="presParOf" srcId="{42AF49A2-B55A-4B69-8637-5250804ACF30}" destId="{54A10497-3030-4E60-B6F1-6A4FBD67F783}" srcOrd="0" destOrd="0" presId="urn:microsoft.com/office/officeart/2005/8/layout/hProcess11"/>
    <dgm:cxn modelId="{040614DC-3E62-4C18-9BB3-386B06923154}" type="presParOf" srcId="{42AF49A2-B55A-4B69-8637-5250804ACF30}" destId="{958B1AB5-B3FD-4081-AC83-8C6423EC0184}" srcOrd="1" destOrd="0" presId="urn:microsoft.com/office/officeart/2005/8/layout/hProcess11"/>
    <dgm:cxn modelId="{261D6821-8D7E-40DC-83BA-A417526E570E}" type="presParOf" srcId="{42AF49A2-B55A-4B69-8637-5250804ACF30}" destId="{A058895F-7F40-43B8-A9D6-7F40302DD0F7}" srcOrd="2" destOrd="0" presId="urn:microsoft.com/office/officeart/2005/8/layout/hProcess11"/>
    <dgm:cxn modelId="{533345EF-3D94-4574-B46F-8BD7829A39DB}" type="presParOf" srcId="{D45B9BD4-57EA-47DF-98A9-24B03A606BB1}" destId="{9930EBFC-8590-45DF-AFBE-E56B16373291}" srcOrd="1" destOrd="0" presId="urn:microsoft.com/office/officeart/2005/8/layout/hProcess11"/>
    <dgm:cxn modelId="{894CD117-60BC-418C-9D3D-4F57F696B148}" type="presParOf" srcId="{D45B9BD4-57EA-47DF-98A9-24B03A606BB1}" destId="{ACAA1DA3-28EF-4D38-953A-704F78672EDC}" srcOrd="2" destOrd="0" presId="urn:microsoft.com/office/officeart/2005/8/layout/hProcess11"/>
    <dgm:cxn modelId="{5FF2D0C9-C1FF-4F12-B9CC-E8F9019BE7EB}" type="presParOf" srcId="{ACAA1DA3-28EF-4D38-953A-704F78672EDC}" destId="{37B11668-1B5C-49CE-86B0-F2EBB8BAD0BB}" srcOrd="0" destOrd="0" presId="urn:microsoft.com/office/officeart/2005/8/layout/hProcess11"/>
    <dgm:cxn modelId="{6D08DC53-F9D2-4556-986D-D99BE9924CB8}" type="presParOf" srcId="{ACAA1DA3-28EF-4D38-953A-704F78672EDC}" destId="{E9551B7E-D097-4B44-AAE6-71593141CD6E}" srcOrd="1" destOrd="0" presId="urn:microsoft.com/office/officeart/2005/8/layout/hProcess11"/>
    <dgm:cxn modelId="{E53F61AD-4030-4355-BE9B-4A33E2DEC212}" type="presParOf" srcId="{ACAA1DA3-28EF-4D38-953A-704F78672EDC}" destId="{7A22C6FA-D152-41B4-BFB4-5AFB0B2CB80E}" srcOrd="2" destOrd="0" presId="urn:microsoft.com/office/officeart/2005/8/layout/hProcess11"/>
    <dgm:cxn modelId="{FEC61BF3-C71A-406F-8348-E914C6F65FCC}" type="presParOf" srcId="{D45B9BD4-57EA-47DF-98A9-24B03A606BB1}" destId="{40E4E78F-E242-452C-89B4-83336A1E52A2}" srcOrd="3" destOrd="0" presId="urn:microsoft.com/office/officeart/2005/8/layout/hProcess11"/>
    <dgm:cxn modelId="{36915F6A-3F7B-4FF1-8939-3371DB177E05}" type="presParOf" srcId="{D45B9BD4-57EA-47DF-98A9-24B03A606BB1}" destId="{BC1B99F5-8F65-4B59-A09E-CF9CA87A4C1B}" srcOrd="4" destOrd="0" presId="urn:microsoft.com/office/officeart/2005/8/layout/hProcess11"/>
    <dgm:cxn modelId="{AE2B53C8-18F7-4D02-B5B9-B9DA62608992}" type="presParOf" srcId="{BC1B99F5-8F65-4B59-A09E-CF9CA87A4C1B}" destId="{8BE513ED-CD9E-4DC0-AF63-8EF603E2859A}" srcOrd="0" destOrd="0" presId="urn:microsoft.com/office/officeart/2005/8/layout/hProcess11"/>
    <dgm:cxn modelId="{E67F165C-9CF4-45D5-9258-3826F1704EF0}" type="presParOf" srcId="{BC1B99F5-8F65-4B59-A09E-CF9CA87A4C1B}" destId="{ED087C3E-8582-498B-8BDB-C678D50F2B46}" srcOrd="1" destOrd="0" presId="urn:microsoft.com/office/officeart/2005/8/layout/hProcess11"/>
    <dgm:cxn modelId="{09638B18-105E-48AF-86F7-EBC3501F9FCA}" type="presParOf" srcId="{BC1B99F5-8F65-4B59-A09E-CF9CA87A4C1B}" destId="{06620C6B-FCB5-43CC-A3F4-DA445BACAD23}" srcOrd="2" destOrd="0" presId="urn:microsoft.com/office/officeart/2005/8/layout/hProcess11"/>
    <dgm:cxn modelId="{6A6144E4-7978-4B0C-85E5-F3EC17C88ADA}" type="presParOf" srcId="{D45B9BD4-57EA-47DF-98A9-24B03A606BB1}" destId="{66E336B1-F00B-4D1C-8D8E-A4CCB22738B9}" srcOrd="5" destOrd="0" presId="urn:microsoft.com/office/officeart/2005/8/layout/hProcess11"/>
    <dgm:cxn modelId="{93A33FCB-E4DA-4991-B29C-07002A5A3AD5}" type="presParOf" srcId="{D45B9BD4-57EA-47DF-98A9-24B03A606BB1}" destId="{419908E7-10F1-43D4-A9F3-A07E63E46B81}" srcOrd="6" destOrd="0" presId="urn:microsoft.com/office/officeart/2005/8/layout/hProcess11"/>
    <dgm:cxn modelId="{73CFC0EF-586F-4121-B389-8284F300E3F8}" type="presParOf" srcId="{419908E7-10F1-43D4-A9F3-A07E63E46B81}" destId="{1E1511E6-25E9-437B-84C8-410F3AE1159B}" srcOrd="0" destOrd="0" presId="urn:microsoft.com/office/officeart/2005/8/layout/hProcess11"/>
    <dgm:cxn modelId="{93A13680-F4F7-41D2-8336-1C8CABEBCD40}" type="presParOf" srcId="{419908E7-10F1-43D4-A9F3-A07E63E46B81}" destId="{00C52030-8721-4101-85FF-826378C88388}" srcOrd="1" destOrd="0" presId="urn:microsoft.com/office/officeart/2005/8/layout/hProcess11"/>
    <dgm:cxn modelId="{2265AAF0-D450-4AEF-820E-148B9F404B80}" type="presParOf" srcId="{419908E7-10F1-43D4-A9F3-A07E63E46B81}" destId="{41D1EEED-91BB-44CF-8140-10CAE8984724}" srcOrd="2" destOrd="0" presId="urn:microsoft.com/office/officeart/2005/8/layout/hProcess11"/>
    <dgm:cxn modelId="{4D02AA86-75C2-47A3-B64A-63D290F5405E}" type="presParOf" srcId="{D45B9BD4-57EA-47DF-98A9-24B03A606BB1}" destId="{2A007987-DC0E-454C-83BC-0C497F2F0BD5}" srcOrd="7" destOrd="0" presId="urn:microsoft.com/office/officeart/2005/8/layout/hProcess11"/>
    <dgm:cxn modelId="{A7881AF8-F68F-4678-B20B-690AF2708BAE}" type="presParOf" srcId="{D45B9BD4-57EA-47DF-98A9-24B03A606BB1}" destId="{17C8F202-0A34-43D6-9387-DA42B89DCCB6}" srcOrd="8" destOrd="0" presId="urn:microsoft.com/office/officeart/2005/8/layout/hProcess11"/>
    <dgm:cxn modelId="{E4D1CFCF-649A-4C8D-A4B2-69A699947E01}" type="presParOf" srcId="{17C8F202-0A34-43D6-9387-DA42B89DCCB6}" destId="{7A0A6000-7441-4651-8418-0DA19558E270}" srcOrd="0" destOrd="0" presId="urn:microsoft.com/office/officeart/2005/8/layout/hProcess11"/>
    <dgm:cxn modelId="{AEC21704-F040-4254-99C5-33EE439D983C}" type="presParOf" srcId="{17C8F202-0A34-43D6-9387-DA42B89DCCB6}" destId="{4671E85A-386C-4CCB-BCB9-03B5CDA694B2}" srcOrd="1" destOrd="0" presId="urn:microsoft.com/office/officeart/2005/8/layout/hProcess11"/>
    <dgm:cxn modelId="{F5D4DF1D-1100-4E83-963F-74DA4513DC8E}" type="presParOf" srcId="{17C8F202-0A34-43D6-9387-DA42B89DCCB6}" destId="{4C60108F-989F-4E92-A3F9-3AB56E2048E2}" srcOrd="2" destOrd="0" presId="urn:microsoft.com/office/officeart/2005/8/layout/hProcess11"/>
    <dgm:cxn modelId="{D08DE4AE-E746-450C-B0D5-8ED5FFF62DC2}" type="presParOf" srcId="{D45B9BD4-57EA-47DF-98A9-24B03A606BB1}" destId="{D0824ECE-D664-4E58-BB97-F8A28ED6C00D}" srcOrd="9" destOrd="0" presId="urn:microsoft.com/office/officeart/2005/8/layout/hProcess11"/>
    <dgm:cxn modelId="{7BE45600-AB1C-4EC8-B391-09905AEE1BF7}" type="presParOf" srcId="{D45B9BD4-57EA-47DF-98A9-24B03A606BB1}" destId="{98CC5971-FFAB-4673-B48D-381B1138E8F6}" srcOrd="10" destOrd="0" presId="urn:microsoft.com/office/officeart/2005/8/layout/hProcess11"/>
    <dgm:cxn modelId="{B9338C5D-EC65-4C9E-AAF0-D34D882E2E0B}" type="presParOf" srcId="{98CC5971-FFAB-4673-B48D-381B1138E8F6}" destId="{DF4AC2D2-904C-4B68-9B2B-0CBB856AC404}" srcOrd="0" destOrd="0" presId="urn:microsoft.com/office/officeart/2005/8/layout/hProcess11"/>
    <dgm:cxn modelId="{8D1FAC77-1ED6-4320-AB18-D17CD4F9CD76}" type="presParOf" srcId="{98CC5971-FFAB-4673-B48D-381B1138E8F6}" destId="{D00E7B45-7D59-4F4C-A700-057E7B4CCCC0}" srcOrd="1" destOrd="0" presId="urn:microsoft.com/office/officeart/2005/8/layout/hProcess11"/>
    <dgm:cxn modelId="{555FB330-1089-46E9-BC56-CD9F04465570}" type="presParOf" srcId="{98CC5971-FFAB-4673-B48D-381B1138E8F6}" destId="{2D2FB3B3-E2A1-4C5F-BFDA-9C72D28BFD38}" srcOrd="2" destOrd="0" presId="urn:microsoft.com/office/officeart/2005/8/layout/hProcess11"/>
    <dgm:cxn modelId="{06FA07C0-2A1C-416C-9A6D-E5FB66C7C87B}" type="presParOf" srcId="{D45B9BD4-57EA-47DF-98A9-24B03A606BB1}" destId="{4FD060D2-2A1E-4241-B71B-B81DE2137A70}" srcOrd="11" destOrd="0" presId="urn:microsoft.com/office/officeart/2005/8/layout/hProcess11"/>
    <dgm:cxn modelId="{B16C90F9-B016-4527-AABF-A5E78D306009}" type="presParOf" srcId="{D45B9BD4-57EA-47DF-98A9-24B03A606BB1}" destId="{80634152-1C1D-47F5-A6FA-ADF99D7CCD40}" srcOrd="12" destOrd="0" presId="urn:microsoft.com/office/officeart/2005/8/layout/hProcess11"/>
    <dgm:cxn modelId="{8B282181-5BA9-49E1-BC0E-E4A8788553C1}" type="presParOf" srcId="{80634152-1C1D-47F5-A6FA-ADF99D7CCD40}" destId="{A145A4B6-ABA3-4DE3-B565-4D37682773D2}" srcOrd="0" destOrd="0" presId="urn:microsoft.com/office/officeart/2005/8/layout/hProcess11"/>
    <dgm:cxn modelId="{5A47461B-1980-45EF-9529-211AFB3ED6AE}" type="presParOf" srcId="{80634152-1C1D-47F5-A6FA-ADF99D7CCD40}" destId="{54613CAB-CA61-4616-8D8D-3BCF845D63CA}" srcOrd="1" destOrd="0" presId="urn:microsoft.com/office/officeart/2005/8/layout/hProcess11"/>
    <dgm:cxn modelId="{DFE26153-95D6-4CD6-8D74-EA4895899325}" type="presParOf" srcId="{80634152-1C1D-47F5-A6FA-ADF99D7CCD40}" destId="{903653ED-5308-46BD-BC57-771120BCDF2C}"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1618EB9-77F7-422A-B91C-2F4004E0BD85}" type="doc">
      <dgm:prSet loTypeId="urn:microsoft.com/office/officeart/2005/8/layout/hProcess11" loCatId="process" qsTypeId="urn:microsoft.com/office/officeart/2005/8/quickstyle/simple1" qsCatId="simple" csTypeId="urn:microsoft.com/office/officeart/2005/8/colors/accent1_2" csCatId="accent1" phldr="1"/>
      <dgm:spPr/>
    </dgm:pt>
    <dgm:pt modelId="{DAB8FA4B-C6D3-46C4-B710-7450DC332C8B}">
      <dgm:prSet phldrT="[Text]"/>
      <dgm:spPr/>
      <dgm:t>
        <a:bodyPr/>
        <a:lstStyle/>
        <a:p>
          <a:r>
            <a:rPr lang="en-US" b="0" dirty="0" smtClean="0">
              <a:solidFill>
                <a:schemeClr val="tx1"/>
              </a:solidFill>
            </a:rPr>
            <a:t>Fall Semester</a:t>
          </a:r>
          <a:endParaRPr lang="en-US" b="0" dirty="0">
            <a:solidFill>
              <a:schemeClr val="tx1"/>
            </a:solidFill>
          </a:endParaRPr>
        </a:p>
      </dgm:t>
    </dgm:pt>
    <dgm:pt modelId="{0EE4D862-7539-4BF8-B3F3-6F7760EABD85}" type="parTrans" cxnId="{7D51176E-187C-465E-83A9-8C5904215FC9}">
      <dgm:prSet/>
      <dgm:spPr/>
      <dgm:t>
        <a:bodyPr/>
        <a:lstStyle/>
        <a:p>
          <a:endParaRPr lang="en-US"/>
        </a:p>
      </dgm:t>
    </dgm:pt>
    <dgm:pt modelId="{25A248E6-C658-44D6-88F9-6403488EDCB8}" type="sibTrans" cxnId="{7D51176E-187C-465E-83A9-8C5904215FC9}">
      <dgm:prSet/>
      <dgm:spPr/>
      <dgm:t>
        <a:bodyPr/>
        <a:lstStyle/>
        <a:p>
          <a:endParaRPr lang="en-US"/>
        </a:p>
      </dgm:t>
    </dgm:pt>
    <dgm:pt modelId="{399173FF-64DB-457D-B089-FC72DA1D0705}">
      <dgm:prSet phldrT="[Text]"/>
      <dgm:spPr/>
      <dgm:t>
        <a:bodyPr/>
        <a:lstStyle/>
        <a:p>
          <a:r>
            <a:rPr lang="en-US" b="0" dirty="0" smtClean="0">
              <a:solidFill>
                <a:schemeClr val="tx1"/>
              </a:solidFill>
            </a:rPr>
            <a:t>January</a:t>
          </a:r>
          <a:endParaRPr lang="en-US" b="0" dirty="0">
            <a:solidFill>
              <a:schemeClr val="tx1"/>
            </a:solidFill>
          </a:endParaRPr>
        </a:p>
      </dgm:t>
    </dgm:pt>
    <dgm:pt modelId="{19F6458E-6C37-471F-92FC-7D402E0C6080}" type="parTrans" cxnId="{01A29025-7AE8-45A8-AB6E-49B96DD17DF5}">
      <dgm:prSet/>
      <dgm:spPr/>
      <dgm:t>
        <a:bodyPr/>
        <a:lstStyle/>
        <a:p>
          <a:endParaRPr lang="en-US"/>
        </a:p>
      </dgm:t>
    </dgm:pt>
    <dgm:pt modelId="{1CE6FFE5-70F6-49E5-BD99-BE822FE8D85F}" type="sibTrans" cxnId="{01A29025-7AE8-45A8-AB6E-49B96DD17DF5}">
      <dgm:prSet/>
      <dgm:spPr/>
      <dgm:t>
        <a:bodyPr/>
        <a:lstStyle/>
        <a:p>
          <a:endParaRPr lang="en-US"/>
        </a:p>
      </dgm:t>
    </dgm:pt>
    <dgm:pt modelId="{FC5D7B5C-8AF1-47C0-8DDD-83497825BCE3}">
      <dgm:prSet phldrT="[Text]"/>
      <dgm:spPr/>
      <dgm:t>
        <a:bodyPr/>
        <a:lstStyle/>
        <a:p>
          <a:r>
            <a:rPr lang="en-US" b="1" dirty="0" smtClean="0">
              <a:solidFill>
                <a:srgbClr val="7030A0"/>
              </a:solidFill>
            </a:rPr>
            <a:t>February</a:t>
          </a:r>
          <a:endParaRPr lang="en-US" b="1" dirty="0">
            <a:solidFill>
              <a:srgbClr val="7030A0"/>
            </a:solidFill>
          </a:endParaRPr>
        </a:p>
      </dgm:t>
    </dgm:pt>
    <dgm:pt modelId="{90732686-7FAE-474B-AECD-532C72576B7B}" type="parTrans" cxnId="{FE4A0B67-D43C-4CFB-B51E-6CB98669489A}">
      <dgm:prSet/>
      <dgm:spPr/>
      <dgm:t>
        <a:bodyPr/>
        <a:lstStyle/>
        <a:p>
          <a:endParaRPr lang="en-US"/>
        </a:p>
      </dgm:t>
    </dgm:pt>
    <dgm:pt modelId="{EB2D356E-9A12-4399-953F-AC6E9D3763CF}" type="sibTrans" cxnId="{FE4A0B67-D43C-4CFB-B51E-6CB98669489A}">
      <dgm:prSet/>
      <dgm:spPr/>
      <dgm:t>
        <a:bodyPr/>
        <a:lstStyle/>
        <a:p>
          <a:endParaRPr lang="en-US"/>
        </a:p>
      </dgm:t>
    </dgm:pt>
    <dgm:pt modelId="{F35BEDCB-A7CB-4227-ACAC-994443653D8B}">
      <dgm:prSet phldrT="[Text]"/>
      <dgm:spPr/>
      <dgm:t>
        <a:bodyPr/>
        <a:lstStyle/>
        <a:p>
          <a:r>
            <a:rPr lang="en-US" dirty="0" smtClean="0"/>
            <a:t>March</a:t>
          </a:r>
          <a:endParaRPr lang="en-US" dirty="0"/>
        </a:p>
      </dgm:t>
    </dgm:pt>
    <dgm:pt modelId="{1CE68EDC-1B62-40BB-853C-6B872AB8D2DF}" type="parTrans" cxnId="{0B3D4213-0145-4006-BFAE-FD3BC1F3DF5F}">
      <dgm:prSet/>
      <dgm:spPr/>
      <dgm:t>
        <a:bodyPr/>
        <a:lstStyle/>
        <a:p>
          <a:endParaRPr lang="en-US"/>
        </a:p>
      </dgm:t>
    </dgm:pt>
    <dgm:pt modelId="{EDE5021B-F523-403B-B757-90CD6B6689DB}" type="sibTrans" cxnId="{0B3D4213-0145-4006-BFAE-FD3BC1F3DF5F}">
      <dgm:prSet/>
      <dgm:spPr/>
      <dgm:t>
        <a:bodyPr/>
        <a:lstStyle/>
        <a:p>
          <a:endParaRPr lang="en-US"/>
        </a:p>
      </dgm:t>
    </dgm:pt>
    <dgm:pt modelId="{16851FBC-5148-4582-B4F4-E76E7B7A7EE0}">
      <dgm:prSet phldrT="[Text]"/>
      <dgm:spPr/>
      <dgm:t>
        <a:bodyPr/>
        <a:lstStyle/>
        <a:p>
          <a:r>
            <a:rPr lang="en-US" dirty="0" smtClean="0"/>
            <a:t>April/May</a:t>
          </a:r>
          <a:endParaRPr lang="en-US" dirty="0"/>
        </a:p>
      </dgm:t>
    </dgm:pt>
    <dgm:pt modelId="{26510037-98E3-499F-B4F1-909682340912}" type="parTrans" cxnId="{E2CD9647-1E07-44C8-90C2-7DE0C2776EE1}">
      <dgm:prSet/>
      <dgm:spPr/>
      <dgm:t>
        <a:bodyPr/>
        <a:lstStyle/>
        <a:p>
          <a:endParaRPr lang="en-US"/>
        </a:p>
      </dgm:t>
    </dgm:pt>
    <dgm:pt modelId="{283EEE99-B8AF-405A-AD1B-05C205309270}" type="sibTrans" cxnId="{E2CD9647-1E07-44C8-90C2-7DE0C2776EE1}">
      <dgm:prSet/>
      <dgm:spPr/>
      <dgm:t>
        <a:bodyPr/>
        <a:lstStyle/>
        <a:p>
          <a:endParaRPr lang="en-US"/>
        </a:p>
      </dgm:t>
    </dgm:pt>
    <dgm:pt modelId="{0B397D52-F0D6-4034-A132-AC70AB65E917}">
      <dgm:prSet phldrT="[Text]"/>
      <dgm:spPr/>
      <dgm:t>
        <a:bodyPr/>
        <a:lstStyle/>
        <a:p>
          <a:r>
            <a:rPr lang="en-US" dirty="0" smtClean="0"/>
            <a:t>June</a:t>
          </a:r>
          <a:endParaRPr lang="en-US" dirty="0"/>
        </a:p>
      </dgm:t>
    </dgm:pt>
    <dgm:pt modelId="{1E968067-1CD1-4D0A-98BC-6D419CA66830}" type="parTrans" cxnId="{BAF734B6-1C30-4303-B73F-0C60650D7771}">
      <dgm:prSet/>
      <dgm:spPr/>
      <dgm:t>
        <a:bodyPr/>
        <a:lstStyle/>
        <a:p>
          <a:endParaRPr lang="en-US"/>
        </a:p>
      </dgm:t>
    </dgm:pt>
    <dgm:pt modelId="{00671EC8-1EDF-48EF-BDC4-5D3A047BEBF9}" type="sibTrans" cxnId="{BAF734B6-1C30-4303-B73F-0C60650D7771}">
      <dgm:prSet/>
      <dgm:spPr/>
      <dgm:t>
        <a:bodyPr/>
        <a:lstStyle/>
        <a:p>
          <a:endParaRPr lang="en-US"/>
        </a:p>
      </dgm:t>
    </dgm:pt>
    <dgm:pt modelId="{3DE283B1-63D5-4486-A86E-BCF731738524}">
      <dgm:prSet phldrT="[Text]"/>
      <dgm:spPr/>
      <dgm:t>
        <a:bodyPr/>
        <a:lstStyle/>
        <a:p>
          <a:r>
            <a:rPr lang="en-US" dirty="0" smtClean="0"/>
            <a:t>July</a:t>
          </a:r>
          <a:endParaRPr lang="en-US" dirty="0"/>
        </a:p>
      </dgm:t>
    </dgm:pt>
    <dgm:pt modelId="{A77DD835-5F64-43BF-A5C5-578CF3774B3B}" type="parTrans" cxnId="{B8FB87CF-0159-4168-843A-377949868480}">
      <dgm:prSet/>
      <dgm:spPr/>
      <dgm:t>
        <a:bodyPr/>
        <a:lstStyle/>
        <a:p>
          <a:endParaRPr lang="en-US"/>
        </a:p>
      </dgm:t>
    </dgm:pt>
    <dgm:pt modelId="{A4D3EB60-3D64-4AD9-A4D6-C29ED9CF5C95}" type="sibTrans" cxnId="{B8FB87CF-0159-4168-843A-377949868480}">
      <dgm:prSet/>
      <dgm:spPr/>
      <dgm:t>
        <a:bodyPr/>
        <a:lstStyle/>
        <a:p>
          <a:endParaRPr lang="en-US"/>
        </a:p>
      </dgm:t>
    </dgm:pt>
    <dgm:pt modelId="{56A6882A-75F0-43FB-86D5-52F883293379}" type="pres">
      <dgm:prSet presAssocID="{21618EB9-77F7-422A-B91C-2F4004E0BD85}" presName="Name0" presStyleCnt="0">
        <dgm:presLayoutVars>
          <dgm:dir/>
          <dgm:resizeHandles val="exact"/>
        </dgm:presLayoutVars>
      </dgm:prSet>
      <dgm:spPr/>
    </dgm:pt>
    <dgm:pt modelId="{F279A302-5AA8-4B07-93E3-6BF36C86312F}" type="pres">
      <dgm:prSet presAssocID="{21618EB9-77F7-422A-B91C-2F4004E0BD85}" presName="arrow" presStyleLbl="bgShp" presStyleIdx="0" presStyleCnt="1"/>
      <dgm:spPr>
        <a:solidFill>
          <a:srgbClr val="7030A0"/>
        </a:solidFill>
      </dgm:spPr>
    </dgm:pt>
    <dgm:pt modelId="{D45B9BD4-57EA-47DF-98A9-24B03A606BB1}" type="pres">
      <dgm:prSet presAssocID="{21618EB9-77F7-422A-B91C-2F4004E0BD85}" presName="points" presStyleCnt="0"/>
      <dgm:spPr/>
    </dgm:pt>
    <dgm:pt modelId="{42AF49A2-B55A-4B69-8637-5250804ACF30}" type="pres">
      <dgm:prSet presAssocID="{DAB8FA4B-C6D3-46C4-B710-7450DC332C8B}" presName="compositeA" presStyleCnt="0"/>
      <dgm:spPr/>
    </dgm:pt>
    <dgm:pt modelId="{54A10497-3030-4E60-B6F1-6A4FBD67F783}" type="pres">
      <dgm:prSet presAssocID="{DAB8FA4B-C6D3-46C4-B710-7450DC332C8B}" presName="textA" presStyleLbl="revTx" presStyleIdx="0" presStyleCnt="7">
        <dgm:presLayoutVars>
          <dgm:bulletEnabled val="1"/>
        </dgm:presLayoutVars>
      </dgm:prSet>
      <dgm:spPr/>
      <dgm:t>
        <a:bodyPr/>
        <a:lstStyle/>
        <a:p>
          <a:endParaRPr lang="en-US"/>
        </a:p>
      </dgm:t>
    </dgm:pt>
    <dgm:pt modelId="{958B1AB5-B3FD-4081-AC83-8C6423EC0184}" type="pres">
      <dgm:prSet presAssocID="{DAB8FA4B-C6D3-46C4-B710-7450DC332C8B}" presName="circleA" presStyleLbl="node1" presStyleIdx="0" presStyleCnt="7"/>
      <dgm:spPr>
        <a:solidFill>
          <a:schemeClr val="accent4"/>
        </a:solidFill>
      </dgm:spPr>
    </dgm:pt>
    <dgm:pt modelId="{A058895F-7F40-43B8-A9D6-7F40302DD0F7}" type="pres">
      <dgm:prSet presAssocID="{DAB8FA4B-C6D3-46C4-B710-7450DC332C8B}" presName="spaceA" presStyleCnt="0"/>
      <dgm:spPr/>
    </dgm:pt>
    <dgm:pt modelId="{9930EBFC-8590-45DF-AFBE-E56B16373291}" type="pres">
      <dgm:prSet presAssocID="{25A248E6-C658-44D6-88F9-6403488EDCB8}" presName="space" presStyleCnt="0"/>
      <dgm:spPr/>
    </dgm:pt>
    <dgm:pt modelId="{ACAA1DA3-28EF-4D38-953A-704F78672EDC}" type="pres">
      <dgm:prSet presAssocID="{399173FF-64DB-457D-B089-FC72DA1D0705}" presName="compositeB" presStyleCnt="0"/>
      <dgm:spPr/>
    </dgm:pt>
    <dgm:pt modelId="{37B11668-1B5C-49CE-86B0-F2EBB8BAD0BB}" type="pres">
      <dgm:prSet presAssocID="{399173FF-64DB-457D-B089-FC72DA1D0705}" presName="textB" presStyleLbl="revTx" presStyleIdx="1" presStyleCnt="7">
        <dgm:presLayoutVars>
          <dgm:bulletEnabled val="1"/>
        </dgm:presLayoutVars>
      </dgm:prSet>
      <dgm:spPr/>
      <dgm:t>
        <a:bodyPr/>
        <a:lstStyle/>
        <a:p>
          <a:endParaRPr lang="en-US"/>
        </a:p>
      </dgm:t>
    </dgm:pt>
    <dgm:pt modelId="{E9551B7E-D097-4B44-AAE6-71593141CD6E}" type="pres">
      <dgm:prSet presAssocID="{399173FF-64DB-457D-B089-FC72DA1D0705}" presName="circleB" presStyleLbl="node1" presStyleIdx="1" presStyleCnt="7"/>
      <dgm:spPr>
        <a:solidFill>
          <a:schemeClr val="accent4"/>
        </a:solidFill>
      </dgm:spPr>
    </dgm:pt>
    <dgm:pt modelId="{7A22C6FA-D152-41B4-BFB4-5AFB0B2CB80E}" type="pres">
      <dgm:prSet presAssocID="{399173FF-64DB-457D-B089-FC72DA1D0705}" presName="spaceB" presStyleCnt="0"/>
      <dgm:spPr/>
    </dgm:pt>
    <dgm:pt modelId="{40E4E78F-E242-452C-89B4-83336A1E52A2}" type="pres">
      <dgm:prSet presAssocID="{1CE6FFE5-70F6-49E5-BD99-BE822FE8D85F}" presName="space" presStyleCnt="0"/>
      <dgm:spPr/>
    </dgm:pt>
    <dgm:pt modelId="{BC1B99F5-8F65-4B59-A09E-CF9CA87A4C1B}" type="pres">
      <dgm:prSet presAssocID="{FC5D7B5C-8AF1-47C0-8DDD-83497825BCE3}" presName="compositeA" presStyleCnt="0"/>
      <dgm:spPr/>
    </dgm:pt>
    <dgm:pt modelId="{8BE513ED-CD9E-4DC0-AF63-8EF603E2859A}" type="pres">
      <dgm:prSet presAssocID="{FC5D7B5C-8AF1-47C0-8DDD-83497825BCE3}" presName="textA" presStyleLbl="revTx" presStyleIdx="2" presStyleCnt="7">
        <dgm:presLayoutVars>
          <dgm:bulletEnabled val="1"/>
        </dgm:presLayoutVars>
      </dgm:prSet>
      <dgm:spPr/>
      <dgm:t>
        <a:bodyPr/>
        <a:lstStyle/>
        <a:p>
          <a:endParaRPr lang="en-US"/>
        </a:p>
      </dgm:t>
    </dgm:pt>
    <dgm:pt modelId="{ED087C3E-8582-498B-8BDB-C678D50F2B46}" type="pres">
      <dgm:prSet presAssocID="{FC5D7B5C-8AF1-47C0-8DDD-83497825BCE3}" presName="circleA" presStyleLbl="node1" presStyleIdx="2" presStyleCnt="7"/>
      <dgm:spPr>
        <a:solidFill>
          <a:schemeClr val="accent4"/>
        </a:solidFill>
      </dgm:spPr>
    </dgm:pt>
    <dgm:pt modelId="{06620C6B-FCB5-43CC-A3F4-DA445BACAD23}" type="pres">
      <dgm:prSet presAssocID="{FC5D7B5C-8AF1-47C0-8DDD-83497825BCE3}" presName="spaceA" presStyleCnt="0"/>
      <dgm:spPr/>
    </dgm:pt>
    <dgm:pt modelId="{66E336B1-F00B-4D1C-8D8E-A4CCB22738B9}" type="pres">
      <dgm:prSet presAssocID="{EB2D356E-9A12-4399-953F-AC6E9D3763CF}" presName="space" presStyleCnt="0"/>
      <dgm:spPr/>
    </dgm:pt>
    <dgm:pt modelId="{419908E7-10F1-43D4-A9F3-A07E63E46B81}" type="pres">
      <dgm:prSet presAssocID="{F35BEDCB-A7CB-4227-ACAC-994443653D8B}" presName="compositeB" presStyleCnt="0"/>
      <dgm:spPr/>
    </dgm:pt>
    <dgm:pt modelId="{1E1511E6-25E9-437B-84C8-410F3AE1159B}" type="pres">
      <dgm:prSet presAssocID="{F35BEDCB-A7CB-4227-ACAC-994443653D8B}" presName="textB" presStyleLbl="revTx" presStyleIdx="3" presStyleCnt="7">
        <dgm:presLayoutVars>
          <dgm:bulletEnabled val="1"/>
        </dgm:presLayoutVars>
      </dgm:prSet>
      <dgm:spPr/>
      <dgm:t>
        <a:bodyPr/>
        <a:lstStyle/>
        <a:p>
          <a:endParaRPr lang="en-US"/>
        </a:p>
      </dgm:t>
    </dgm:pt>
    <dgm:pt modelId="{00C52030-8721-4101-85FF-826378C88388}" type="pres">
      <dgm:prSet presAssocID="{F35BEDCB-A7CB-4227-ACAC-994443653D8B}" presName="circleB" presStyleLbl="node1" presStyleIdx="3" presStyleCnt="7"/>
      <dgm:spPr>
        <a:solidFill>
          <a:schemeClr val="accent4"/>
        </a:solidFill>
      </dgm:spPr>
    </dgm:pt>
    <dgm:pt modelId="{41D1EEED-91BB-44CF-8140-10CAE8984724}" type="pres">
      <dgm:prSet presAssocID="{F35BEDCB-A7CB-4227-ACAC-994443653D8B}" presName="spaceB" presStyleCnt="0"/>
      <dgm:spPr/>
    </dgm:pt>
    <dgm:pt modelId="{2A007987-DC0E-454C-83BC-0C497F2F0BD5}" type="pres">
      <dgm:prSet presAssocID="{EDE5021B-F523-403B-B757-90CD6B6689DB}" presName="space" presStyleCnt="0"/>
      <dgm:spPr/>
    </dgm:pt>
    <dgm:pt modelId="{17C8F202-0A34-43D6-9387-DA42B89DCCB6}" type="pres">
      <dgm:prSet presAssocID="{16851FBC-5148-4582-B4F4-E76E7B7A7EE0}" presName="compositeA" presStyleCnt="0"/>
      <dgm:spPr/>
    </dgm:pt>
    <dgm:pt modelId="{7A0A6000-7441-4651-8418-0DA19558E270}" type="pres">
      <dgm:prSet presAssocID="{16851FBC-5148-4582-B4F4-E76E7B7A7EE0}" presName="textA" presStyleLbl="revTx" presStyleIdx="4" presStyleCnt="7">
        <dgm:presLayoutVars>
          <dgm:bulletEnabled val="1"/>
        </dgm:presLayoutVars>
      </dgm:prSet>
      <dgm:spPr/>
      <dgm:t>
        <a:bodyPr/>
        <a:lstStyle/>
        <a:p>
          <a:endParaRPr lang="en-US"/>
        </a:p>
      </dgm:t>
    </dgm:pt>
    <dgm:pt modelId="{4671E85A-386C-4CCB-BCB9-03B5CDA694B2}" type="pres">
      <dgm:prSet presAssocID="{16851FBC-5148-4582-B4F4-E76E7B7A7EE0}" presName="circleA" presStyleLbl="node1" presStyleIdx="4" presStyleCnt="7"/>
      <dgm:spPr>
        <a:solidFill>
          <a:schemeClr val="accent4"/>
        </a:solidFill>
      </dgm:spPr>
    </dgm:pt>
    <dgm:pt modelId="{4C60108F-989F-4E92-A3F9-3AB56E2048E2}" type="pres">
      <dgm:prSet presAssocID="{16851FBC-5148-4582-B4F4-E76E7B7A7EE0}" presName="spaceA" presStyleCnt="0"/>
      <dgm:spPr/>
    </dgm:pt>
    <dgm:pt modelId="{D0824ECE-D664-4E58-BB97-F8A28ED6C00D}" type="pres">
      <dgm:prSet presAssocID="{283EEE99-B8AF-405A-AD1B-05C205309270}" presName="space" presStyleCnt="0"/>
      <dgm:spPr/>
    </dgm:pt>
    <dgm:pt modelId="{98CC5971-FFAB-4673-B48D-381B1138E8F6}" type="pres">
      <dgm:prSet presAssocID="{0B397D52-F0D6-4034-A132-AC70AB65E917}" presName="compositeB" presStyleCnt="0"/>
      <dgm:spPr/>
    </dgm:pt>
    <dgm:pt modelId="{DF4AC2D2-904C-4B68-9B2B-0CBB856AC404}" type="pres">
      <dgm:prSet presAssocID="{0B397D52-F0D6-4034-A132-AC70AB65E917}" presName="textB" presStyleLbl="revTx" presStyleIdx="5" presStyleCnt="7">
        <dgm:presLayoutVars>
          <dgm:bulletEnabled val="1"/>
        </dgm:presLayoutVars>
      </dgm:prSet>
      <dgm:spPr/>
      <dgm:t>
        <a:bodyPr/>
        <a:lstStyle/>
        <a:p>
          <a:endParaRPr lang="en-US"/>
        </a:p>
      </dgm:t>
    </dgm:pt>
    <dgm:pt modelId="{D00E7B45-7D59-4F4C-A700-057E7B4CCCC0}" type="pres">
      <dgm:prSet presAssocID="{0B397D52-F0D6-4034-A132-AC70AB65E917}" presName="circleB" presStyleLbl="node1" presStyleIdx="5" presStyleCnt="7"/>
      <dgm:spPr>
        <a:solidFill>
          <a:schemeClr val="accent4"/>
        </a:solidFill>
      </dgm:spPr>
    </dgm:pt>
    <dgm:pt modelId="{2D2FB3B3-E2A1-4C5F-BFDA-9C72D28BFD38}" type="pres">
      <dgm:prSet presAssocID="{0B397D52-F0D6-4034-A132-AC70AB65E917}" presName="spaceB" presStyleCnt="0"/>
      <dgm:spPr/>
    </dgm:pt>
    <dgm:pt modelId="{4FD060D2-2A1E-4241-B71B-B81DE2137A70}" type="pres">
      <dgm:prSet presAssocID="{00671EC8-1EDF-48EF-BDC4-5D3A047BEBF9}" presName="space" presStyleCnt="0"/>
      <dgm:spPr/>
    </dgm:pt>
    <dgm:pt modelId="{80634152-1C1D-47F5-A6FA-ADF99D7CCD40}" type="pres">
      <dgm:prSet presAssocID="{3DE283B1-63D5-4486-A86E-BCF731738524}" presName="compositeA" presStyleCnt="0"/>
      <dgm:spPr/>
    </dgm:pt>
    <dgm:pt modelId="{A145A4B6-ABA3-4DE3-B565-4D37682773D2}" type="pres">
      <dgm:prSet presAssocID="{3DE283B1-63D5-4486-A86E-BCF731738524}" presName="textA" presStyleLbl="revTx" presStyleIdx="6" presStyleCnt="7">
        <dgm:presLayoutVars>
          <dgm:bulletEnabled val="1"/>
        </dgm:presLayoutVars>
      </dgm:prSet>
      <dgm:spPr/>
      <dgm:t>
        <a:bodyPr/>
        <a:lstStyle/>
        <a:p>
          <a:endParaRPr lang="en-US"/>
        </a:p>
      </dgm:t>
    </dgm:pt>
    <dgm:pt modelId="{54613CAB-CA61-4616-8D8D-3BCF845D63CA}" type="pres">
      <dgm:prSet presAssocID="{3DE283B1-63D5-4486-A86E-BCF731738524}" presName="circleA" presStyleLbl="node1" presStyleIdx="6" presStyleCnt="7"/>
      <dgm:spPr>
        <a:solidFill>
          <a:schemeClr val="accent4"/>
        </a:solidFill>
      </dgm:spPr>
    </dgm:pt>
    <dgm:pt modelId="{903653ED-5308-46BD-BC57-771120BCDF2C}" type="pres">
      <dgm:prSet presAssocID="{3DE283B1-63D5-4486-A86E-BCF731738524}" presName="spaceA" presStyleCnt="0"/>
      <dgm:spPr/>
    </dgm:pt>
  </dgm:ptLst>
  <dgm:cxnLst>
    <dgm:cxn modelId="{7D51176E-187C-465E-83A9-8C5904215FC9}" srcId="{21618EB9-77F7-422A-B91C-2F4004E0BD85}" destId="{DAB8FA4B-C6D3-46C4-B710-7450DC332C8B}" srcOrd="0" destOrd="0" parTransId="{0EE4D862-7539-4BF8-B3F3-6F7760EABD85}" sibTransId="{25A248E6-C658-44D6-88F9-6403488EDCB8}"/>
    <dgm:cxn modelId="{E2CD9647-1E07-44C8-90C2-7DE0C2776EE1}" srcId="{21618EB9-77F7-422A-B91C-2F4004E0BD85}" destId="{16851FBC-5148-4582-B4F4-E76E7B7A7EE0}" srcOrd="4" destOrd="0" parTransId="{26510037-98E3-499F-B4F1-909682340912}" sibTransId="{283EEE99-B8AF-405A-AD1B-05C205309270}"/>
    <dgm:cxn modelId="{5DD8009B-90D7-4254-B689-4434EA7C6788}" type="presOf" srcId="{F35BEDCB-A7CB-4227-ACAC-994443653D8B}" destId="{1E1511E6-25E9-437B-84C8-410F3AE1159B}" srcOrd="0" destOrd="0" presId="urn:microsoft.com/office/officeart/2005/8/layout/hProcess11"/>
    <dgm:cxn modelId="{5DB36411-7A51-47D0-97EB-2E30E8954714}" type="presOf" srcId="{21618EB9-77F7-422A-B91C-2F4004E0BD85}" destId="{56A6882A-75F0-43FB-86D5-52F883293379}" srcOrd="0" destOrd="0" presId="urn:microsoft.com/office/officeart/2005/8/layout/hProcess11"/>
    <dgm:cxn modelId="{C9F156CD-CB21-4F06-8CD8-FBA5981D433C}" type="presOf" srcId="{3DE283B1-63D5-4486-A86E-BCF731738524}" destId="{A145A4B6-ABA3-4DE3-B565-4D37682773D2}" srcOrd="0" destOrd="0" presId="urn:microsoft.com/office/officeart/2005/8/layout/hProcess11"/>
    <dgm:cxn modelId="{01A29025-7AE8-45A8-AB6E-49B96DD17DF5}" srcId="{21618EB9-77F7-422A-B91C-2F4004E0BD85}" destId="{399173FF-64DB-457D-B089-FC72DA1D0705}" srcOrd="1" destOrd="0" parTransId="{19F6458E-6C37-471F-92FC-7D402E0C6080}" sibTransId="{1CE6FFE5-70F6-49E5-BD99-BE822FE8D85F}"/>
    <dgm:cxn modelId="{BAF734B6-1C30-4303-B73F-0C60650D7771}" srcId="{21618EB9-77F7-422A-B91C-2F4004E0BD85}" destId="{0B397D52-F0D6-4034-A132-AC70AB65E917}" srcOrd="5" destOrd="0" parTransId="{1E968067-1CD1-4D0A-98BC-6D419CA66830}" sibTransId="{00671EC8-1EDF-48EF-BDC4-5D3A047BEBF9}"/>
    <dgm:cxn modelId="{87A2ECF3-C05E-4BA6-9A0B-915E199EB155}" type="presOf" srcId="{399173FF-64DB-457D-B089-FC72DA1D0705}" destId="{37B11668-1B5C-49CE-86B0-F2EBB8BAD0BB}" srcOrd="0" destOrd="0" presId="urn:microsoft.com/office/officeart/2005/8/layout/hProcess11"/>
    <dgm:cxn modelId="{0FFFD521-B4A7-499E-83A9-3333787D407E}" type="presOf" srcId="{16851FBC-5148-4582-B4F4-E76E7B7A7EE0}" destId="{7A0A6000-7441-4651-8418-0DA19558E270}" srcOrd="0" destOrd="0" presId="urn:microsoft.com/office/officeart/2005/8/layout/hProcess11"/>
    <dgm:cxn modelId="{B8FB87CF-0159-4168-843A-377949868480}" srcId="{21618EB9-77F7-422A-B91C-2F4004E0BD85}" destId="{3DE283B1-63D5-4486-A86E-BCF731738524}" srcOrd="6" destOrd="0" parTransId="{A77DD835-5F64-43BF-A5C5-578CF3774B3B}" sibTransId="{A4D3EB60-3D64-4AD9-A4D6-C29ED9CF5C95}"/>
    <dgm:cxn modelId="{C3F7BECB-B763-4285-BF9E-CC20CCC41CC9}" type="presOf" srcId="{DAB8FA4B-C6D3-46C4-B710-7450DC332C8B}" destId="{54A10497-3030-4E60-B6F1-6A4FBD67F783}" srcOrd="0" destOrd="0" presId="urn:microsoft.com/office/officeart/2005/8/layout/hProcess11"/>
    <dgm:cxn modelId="{FE4A0B67-D43C-4CFB-B51E-6CB98669489A}" srcId="{21618EB9-77F7-422A-B91C-2F4004E0BD85}" destId="{FC5D7B5C-8AF1-47C0-8DDD-83497825BCE3}" srcOrd="2" destOrd="0" parTransId="{90732686-7FAE-474B-AECD-532C72576B7B}" sibTransId="{EB2D356E-9A12-4399-953F-AC6E9D3763CF}"/>
    <dgm:cxn modelId="{0B3D4213-0145-4006-BFAE-FD3BC1F3DF5F}" srcId="{21618EB9-77F7-422A-B91C-2F4004E0BD85}" destId="{F35BEDCB-A7CB-4227-ACAC-994443653D8B}" srcOrd="3" destOrd="0" parTransId="{1CE68EDC-1B62-40BB-853C-6B872AB8D2DF}" sibTransId="{EDE5021B-F523-403B-B757-90CD6B6689DB}"/>
    <dgm:cxn modelId="{1C5BDC8B-2C6A-480D-B455-5E773C5DC134}" type="presOf" srcId="{FC5D7B5C-8AF1-47C0-8DDD-83497825BCE3}" destId="{8BE513ED-CD9E-4DC0-AF63-8EF603E2859A}" srcOrd="0" destOrd="0" presId="urn:microsoft.com/office/officeart/2005/8/layout/hProcess11"/>
    <dgm:cxn modelId="{E1DDF51E-7976-4E04-9F36-EF71148C3080}" type="presOf" srcId="{0B397D52-F0D6-4034-A132-AC70AB65E917}" destId="{DF4AC2D2-904C-4B68-9B2B-0CBB856AC404}" srcOrd="0" destOrd="0" presId="urn:microsoft.com/office/officeart/2005/8/layout/hProcess11"/>
    <dgm:cxn modelId="{2C99010E-E5FC-4F74-8178-8B714621F9E1}" type="presParOf" srcId="{56A6882A-75F0-43FB-86D5-52F883293379}" destId="{F279A302-5AA8-4B07-93E3-6BF36C86312F}" srcOrd="0" destOrd="0" presId="urn:microsoft.com/office/officeart/2005/8/layout/hProcess11"/>
    <dgm:cxn modelId="{9C3606B3-2FA8-4427-9A8E-B2FE1A7AD70F}" type="presParOf" srcId="{56A6882A-75F0-43FB-86D5-52F883293379}" destId="{D45B9BD4-57EA-47DF-98A9-24B03A606BB1}" srcOrd="1" destOrd="0" presId="urn:microsoft.com/office/officeart/2005/8/layout/hProcess11"/>
    <dgm:cxn modelId="{6E9C1AE3-3ED7-4A46-A065-0A4390B86AB4}" type="presParOf" srcId="{D45B9BD4-57EA-47DF-98A9-24B03A606BB1}" destId="{42AF49A2-B55A-4B69-8637-5250804ACF30}" srcOrd="0" destOrd="0" presId="urn:microsoft.com/office/officeart/2005/8/layout/hProcess11"/>
    <dgm:cxn modelId="{FE60281A-9EFB-4912-B240-FB603B9DED73}" type="presParOf" srcId="{42AF49A2-B55A-4B69-8637-5250804ACF30}" destId="{54A10497-3030-4E60-B6F1-6A4FBD67F783}" srcOrd="0" destOrd="0" presId="urn:microsoft.com/office/officeart/2005/8/layout/hProcess11"/>
    <dgm:cxn modelId="{C0E606AD-B7B1-4B7D-93FB-8710024ED6BA}" type="presParOf" srcId="{42AF49A2-B55A-4B69-8637-5250804ACF30}" destId="{958B1AB5-B3FD-4081-AC83-8C6423EC0184}" srcOrd="1" destOrd="0" presId="urn:microsoft.com/office/officeart/2005/8/layout/hProcess11"/>
    <dgm:cxn modelId="{1321037D-3CA2-40DA-9D5B-F5ECE1A16052}" type="presParOf" srcId="{42AF49A2-B55A-4B69-8637-5250804ACF30}" destId="{A058895F-7F40-43B8-A9D6-7F40302DD0F7}" srcOrd="2" destOrd="0" presId="urn:microsoft.com/office/officeart/2005/8/layout/hProcess11"/>
    <dgm:cxn modelId="{0190E388-A92B-4B60-95DD-EB1D19D6C6A2}" type="presParOf" srcId="{D45B9BD4-57EA-47DF-98A9-24B03A606BB1}" destId="{9930EBFC-8590-45DF-AFBE-E56B16373291}" srcOrd="1" destOrd="0" presId="urn:microsoft.com/office/officeart/2005/8/layout/hProcess11"/>
    <dgm:cxn modelId="{91662DB5-C5E5-4232-BA99-F98135529497}" type="presParOf" srcId="{D45B9BD4-57EA-47DF-98A9-24B03A606BB1}" destId="{ACAA1DA3-28EF-4D38-953A-704F78672EDC}" srcOrd="2" destOrd="0" presId="urn:microsoft.com/office/officeart/2005/8/layout/hProcess11"/>
    <dgm:cxn modelId="{2F37DDF6-F5A6-4A25-8505-8EC6C65A5B64}" type="presParOf" srcId="{ACAA1DA3-28EF-4D38-953A-704F78672EDC}" destId="{37B11668-1B5C-49CE-86B0-F2EBB8BAD0BB}" srcOrd="0" destOrd="0" presId="urn:microsoft.com/office/officeart/2005/8/layout/hProcess11"/>
    <dgm:cxn modelId="{6F70BDFE-5669-4828-B415-A8A74596E4E6}" type="presParOf" srcId="{ACAA1DA3-28EF-4D38-953A-704F78672EDC}" destId="{E9551B7E-D097-4B44-AAE6-71593141CD6E}" srcOrd="1" destOrd="0" presId="urn:microsoft.com/office/officeart/2005/8/layout/hProcess11"/>
    <dgm:cxn modelId="{D246908A-BF00-482F-BE30-C268646C1FF2}" type="presParOf" srcId="{ACAA1DA3-28EF-4D38-953A-704F78672EDC}" destId="{7A22C6FA-D152-41B4-BFB4-5AFB0B2CB80E}" srcOrd="2" destOrd="0" presId="urn:microsoft.com/office/officeart/2005/8/layout/hProcess11"/>
    <dgm:cxn modelId="{63611BAD-A237-4EDD-8931-57BA23E72130}" type="presParOf" srcId="{D45B9BD4-57EA-47DF-98A9-24B03A606BB1}" destId="{40E4E78F-E242-452C-89B4-83336A1E52A2}" srcOrd="3" destOrd="0" presId="urn:microsoft.com/office/officeart/2005/8/layout/hProcess11"/>
    <dgm:cxn modelId="{CF313499-A4CB-4020-8511-B9B0F3ABF319}" type="presParOf" srcId="{D45B9BD4-57EA-47DF-98A9-24B03A606BB1}" destId="{BC1B99F5-8F65-4B59-A09E-CF9CA87A4C1B}" srcOrd="4" destOrd="0" presId="urn:microsoft.com/office/officeart/2005/8/layout/hProcess11"/>
    <dgm:cxn modelId="{230036F5-FBE1-47AA-9E65-2DA6DD25E8A2}" type="presParOf" srcId="{BC1B99F5-8F65-4B59-A09E-CF9CA87A4C1B}" destId="{8BE513ED-CD9E-4DC0-AF63-8EF603E2859A}" srcOrd="0" destOrd="0" presId="urn:microsoft.com/office/officeart/2005/8/layout/hProcess11"/>
    <dgm:cxn modelId="{86775080-4392-43CA-AA87-EEA0524E14AE}" type="presParOf" srcId="{BC1B99F5-8F65-4B59-A09E-CF9CA87A4C1B}" destId="{ED087C3E-8582-498B-8BDB-C678D50F2B46}" srcOrd="1" destOrd="0" presId="urn:microsoft.com/office/officeart/2005/8/layout/hProcess11"/>
    <dgm:cxn modelId="{B3D36073-2F0B-4E29-8D24-948024C430DA}" type="presParOf" srcId="{BC1B99F5-8F65-4B59-A09E-CF9CA87A4C1B}" destId="{06620C6B-FCB5-43CC-A3F4-DA445BACAD23}" srcOrd="2" destOrd="0" presId="urn:microsoft.com/office/officeart/2005/8/layout/hProcess11"/>
    <dgm:cxn modelId="{7B716198-6EC9-4A89-B569-E6160C4DDE7B}" type="presParOf" srcId="{D45B9BD4-57EA-47DF-98A9-24B03A606BB1}" destId="{66E336B1-F00B-4D1C-8D8E-A4CCB22738B9}" srcOrd="5" destOrd="0" presId="urn:microsoft.com/office/officeart/2005/8/layout/hProcess11"/>
    <dgm:cxn modelId="{B3E6440A-9FFB-4187-B63D-29393693EA8C}" type="presParOf" srcId="{D45B9BD4-57EA-47DF-98A9-24B03A606BB1}" destId="{419908E7-10F1-43D4-A9F3-A07E63E46B81}" srcOrd="6" destOrd="0" presId="urn:microsoft.com/office/officeart/2005/8/layout/hProcess11"/>
    <dgm:cxn modelId="{60CF4C00-7503-4E06-8265-EE6F1CCFE7CC}" type="presParOf" srcId="{419908E7-10F1-43D4-A9F3-A07E63E46B81}" destId="{1E1511E6-25E9-437B-84C8-410F3AE1159B}" srcOrd="0" destOrd="0" presId="urn:microsoft.com/office/officeart/2005/8/layout/hProcess11"/>
    <dgm:cxn modelId="{291ACB6B-A5BB-484F-A5B2-0723F0B99814}" type="presParOf" srcId="{419908E7-10F1-43D4-A9F3-A07E63E46B81}" destId="{00C52030-8721-4101-85FF-826378C88388}" srcOrd="1" destOrd="0" presId="urn:microsoft.com/office/officeart/2005/8/layout/hProcess11"/>
    <dgm:cxn modelId="{49ECA6DA-AF31-4CC5-A7A7-54B28D6D1F24}" type="presParOf" srcId="{419908E7-10F1-43D4-A9F3-A07E63E46B81}" destId="{41D1EEED-91BB-44CF-8140-10CAE8984724}" srcOrd="2" destOrd="0" presId="urn:microsoft.com/office/officeart/2005/8/layout/hProcess11"/>
    <dgm:cxn modelId="{D867A6BE-82FC-4D31-8E39-645E46F15E3E}" type="presParOf" srcId="{D45B9BD4-57EA-47DF-98A9-24B03A606BB1}" destId="{2A007987-DC0E-454C-83BC-0C497F2F0BD5}" srcOrd="7" destOrd="0" presId="urn:microsoft.com/office/officeart/2005/8/layout/hProcess11"/>
    <dgm:cxn modelId="{62D99E51-CF98-42D2-82E5-966331D5CE6B}" type="presParOf" srcId="{D45B9BD4-57EA-47DF-98A9-24B03A606BB1}" destId="{17C8F202-0A34-43D6-9387-DA42B89DCCB6}" srcOrd="8" destOrd="0" presId="urn:microsoft.com/office/officeart/2005/8/layout/hProcess11"/>
    <dgm:cxn modelId="{A0B77D3E-B8B4-4007-8D84-75487802C599}" type="presParOf" srcId="{17C8F202-0A34-43D6-9387-DA42B89DCCB6}" destId="{7A0A6000-7441-4651-8418-0DA19558E270}" srcOrd="0" destOrd="0" presId="urn:microsoft.com/office/officeart/2005/8/layout/hProcess11"/>
    <dgm:cxn modelId="{9001B4DD-7E47-487B-84EE-C2B66BDD9035}" type="presParOf" srcId="{17C8F202-0A34-43D6-9387-DA42B89DCCB6}" destId="{4671E85A-386C-4CCB-BCB9-03B5CDA694B2}" srcOrd="1" destOrd="0" presId="urn:microsoft.com/office/officeart/2005/8/layout/hProcess11"/>
    <dgm:cxn modelId="{23F40A67-0BD9-42C7-835F-EB529221812B}" type="presParOf" srcId="{17C8F202-0A34-43D6-9387-DA42B89DCCB6}" destId="{4C60108F-989F-4E92-A3F9-3AB56E2048E2}" srcOrd="2" destOrd="0" presId="urn:microsoft.com/office/officeart/2005/8/layout/hProcess11"/>
    <dgm:cxn modelId="{E192B967-C000-47EA-A5DD-03EEC3F1839B}" type="presParOf" srcId="{D45B9BD4-57EA-47DF-98A9-24B03A606BB1}" destId="{D0824ECE-D664-4E58-BB97-F8A28ED6C00D}" srcOrd="9" destOrd="0" presId="urn:microsoft.com/office/officeart/2005/8/layout/hProcess11"/>
    <dgm:cxn modelId="{740C7382-17A9-4E93-ABB3-39CFA1DD2026}" type="presParOf" srcId="{D45B9BD4-57EA-47DF-98A9-24B03A606BB1}" destId="{98CC5971-FFAB-4673-B48D-381B1138E8F6}" srcOrd="10" destOrd="0" presId="urn:microsoft.com/office/officeart/2005/8/layout/hProcess11"/>
    <dgm:cxn modelId="{AB397FEB-AB44-4DF5-9708-FB3D2CE51584}" type="presParOf" srcId="{98CC5971-FFAB-4673-B48D-381B1138E8F6}" destId="{DF4AC2D2-904C-4B68-9B2B-0CBB856AC404}" srcOrd="0" destOrd="0" presId="urn:microsoft.com/office/officeart/2005/8/layout/hProcess11"/>
    <dgm:cxn modelId="{055D0A53-10E1-41D7-A64D-CED406BC5437}" type="presParOf" srcId="{98CC5971-FFAB-4673-B48D-381B1138E8F6}" destId="{D00E7B45-7D59-4F4C-A700-057E7B4CCCC0}" srcOrd="1" destOrd="0" presId="urn:microsoft.com/office/officeart/2005/8/layout/hProcess11"/>
    <dgm:cxn modelId="{DBEA07CA-2DAB-471E-B753-9579592F9117}" type="presParOf" srcId="{98CC5971-FFAB-4673-B48D-381B1138E8F6}" destId="{2D2FB3B3-E2A1-4C5F-BFDA-9C72D28BFD38}" srcOrd="2" destOrd="0" presId="urn:microsoft.com/office/officeart/2005/8/layout/hProcess11"/>
    <dgm:cxn modelId="{343D6484-D26B-41BF-B279-4D643AEEC769}" type="presParOf" srcId="{D45B9BD4-57EA-47DF-98A9-24B03A606BB1}" destId="{4FD060D2-2A1E-4241-B71B-B81DE2137A70}" srcOrd="11" destOrd="0" presId="urn:microsoft.com/office/officeart/2005/8/layout/hProcess11"/>
    <dgm:cxn modelId="{4A2D13BD-954C-4AE2-A37D-C62944482C30}" type="presParOf" srcId="{D45B9BD4-57EA-47DF-98A9-24B03A606BB1}" destId="{80634152-1C1D-47F5-A6FA-ADF99D7CCD40}" srcOrd="12" destOrd="0" presId="urn:microsoft.com/office/officeart/2005/8/layout/hProcess11"/>
    <dgm:cxn modelId="{3E6478DD-E427-4873-A05E-0095BE494EF8}" type="presParOf" srcId="{80634152-1C1D-47F5-A6FA-ADF99D7CCD40}" destId="{A145A4B6-ABA3-4DE3-B565-4D37682773D2}" srcOrd="0" destOrd="0" presId="urn:microsoft.com/office/officeart/2005/8/layout/hProcess11"/>
    <dgm:cxn modelId="{22134764-6826-4FAF-A5C5-3364DF13EC7B}" type="presParOf" srcId="{80634152-1C1D-47F5-A6FA-ADF99D7CCD40}" destId="{54613CAB-CA61-4616-8D8D-3BCF845D63CA}" srcOrd="1" destOrd="0" presId="urn:microsoft.com/office/officeart/2005/8/layout/hProcess11"/>
    <dgm:cxn modelId="{3186D91A-E6CD-473E-91A4-8C9EACDF3E68}" type="presParOf" srcId="{80634152-1C1D-47F5-A6FA-ADF99D7CCD40}" destId="{903653ED-5308-46BD-BC57-771120BCDF2C}"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1618EB9-77F7-422A-B91C-2F4004E0BD85}" type="doc">
      <dgm:prSet loTypeId="urn:microsoft.com/office/officeart/2005/8/layout/hProcess11" loCatId="process" qsTypeId="urn:microsoft.com/office/officeart/2005/8/quickstyle/simple1" qsCatId="simple" csTypeId="urn:microsoft.com/office/officeart/2005/8/colors/accent1_2" csCatId="accent1" phldr="1"/>
      <dgm:spPr/>
    </dgm:pt>
    <dgm:pt modelId="{DAB8FA4B-C6D3-46C4-B710-7450DC332C8B}">
      <dgm:prSet phldrT="[Text]"/>
      <dgm:spPr/>
      <dgm:t>
        <a:bodyPr/>
        <a:lstStyle/>
        <a:p>
          <a:r>
            <a:rPr lang="en-US" b="0" dirty="0" smtClean="0">
              <a:solidFill>
                <a:schemeClr val="tx1"/>
              </a:solidFill>
            </a:rPr>
            <a:t>Fall Semester</a:t>
          </a:r>
          <a:endParaRPr lang="en-US" b="0" dirty="0">
            <a:solidFill>
              <a:schemeClr val="tx1"/>
            </a:solidFill>
          </a:endParaRPr>
        </a:p>
      </dgm:t>
    </dgm:pt>
    <dgm:pt modelId="{0EE4D862-7539-4BF8-B3F3-6F7760EABD85}" type="parTrans" cxnId="{7D51176E-187C-465E-83A9-8C5904215FC9}">
      <dgm:prSet/>
      <dgm:spPr/>
      <dgm:t>
        <a:bodyPr/>
        <a:lstStyle/>
        <a:p>
          <a:endParaRPr lang="en-US"/>
        </a:p>
      </dgm:t>
    </dgm:pt>
    <dgm:pt modelId="{25A248E6-C658-44D6-88F9-6403488EDCB8}" type="sibTrans" cxnId="{7D51176E-187C-465E-83A9-8C5904215FC9}">
      <dgm:prSet/>
      <dgm:spPr/>
      <dgm:t>
        <a:bodyPr/>
        <a:lstStyle/>
        <a:p>
          <a:endParaRPr lang="en-US"/>
        </a:p>
      </dgm:t>
    </dgm:pt>
    <dgm:pt modelId="{399173FF-64DB-457D-B089-FC72DA1D0705}">
      <dgm:prSet phldrT="[Text]"/>
      <dgm:spPr/>
      <dgm:t>
        <a:bodyPr/>
        <a:lstStyle/>
        <a:p>
          <a:r>
            <a:rPr lang="en-US" b="0" dirty="0" smtClean="0">
              <a:solidFill>
                <a:schemeClr val="tx1"/>
              </a:solidFill>
            </a:rPr>
            <a:t>January</a:t>
          </a:r>
          <a:endParaRPr lang="en-US" b="0" dirty="0">
            <a:solidFill>
              <a:schemeClr val="tx1"/>
            </a:solidFill>
          </a:endParaRPr>
        </a:p>
      </dgm:t>
    </dgm:pt>
    <dgm:pt modelId="{19F6458E-6C37-471F-92FC-7D402E0C6080}" type="parTrans" cxnId="{01A29025-7AE8-45A8-AB6E-49B96DD17DF5}">
      <dgm:prSet/>
      <dgm:spPr/>
      <dgm:t>
        <a:bodyPr/>
        <a:lstStyle/>
        <a:p>
          <a:endParaRPr lang="en-US"/>
        </a:p>
      </dgm:t>
    </dgm:pt>
    <dgm:pt modelId="{1CE6FFE5-70F6-49E5-BD99-BE822FE8D85F}" type="sibTrans" cxnId="{01A29025-7AE8-45A8-AB6E-49B96DD17DF5}">
      <dgm:prSet/>
      <dgm:spPr/>
      <dgm:t>
        <a:bodyPr/>
        <a:lstStyle/>
        <a:p>
          <a:endParaRPr lang="en-US"/>
        </a:p>
      </dgm:t>
    </dgm:pt>
    <dgm:pt modelId="{FC5D7B5C-8AF1-47C0-8DDD-83497825BCE3}">
      <dgm:prSet phldrT="[Text]"/>
      <dgm:spPr/>
      <dgm:t>
        <a:bodyPr/>
        <a:lstStyle/>
        <a:p>
          <a:r>
            <a:rPr lang="en-US" b="0" dirty="0" smtClean="0">
              <a:solidFill>
                <a:schemeClr val="tx1"/>
              </a:solidFill>
            </a:rPr>
            <a:t>February</a:t>
          </a:r>
          <a:endParaRPr lang="en-US" b="0" dirty="0">
            <a:solidFill>
              <a:schemeClr val="tx1"/>
            </a:solidFill>
          </a:endParaRPr>
        </a:p>
      </dgm:t>
    </dgm:pt>
    <dgm:pt modelId="{90732686-7FAE-474B-AECD-532C72576B7B}" type="parTrans" cxnId="{FE4A0B67-D43C-4CFB-B51E-6CB98669489A}">
      <dgm:prSet/>
      <dgm:spPr/>
      <dgm:t>
        <a:bodyPr/>
        <a:lstStyle/>
        <a:p>
          <a:endParaRPr lang="en-US"/>
        </a:p>
      </dgm:t>
    </dgm:pt>
    <dgm:pt modelId="{EB2D356E-9A12-4399-953F-AC6E9D3763CF}" type="sibTrans" cxnId="{FE4A0B67-D43C-4CFB-B51E-6CB98669489A}">
      <dgm:prSet/>
      <dgm:spPr/>
      <dgm:t>
        <a:bodyPr/>
        <a:lstStyle/>
        <a:p>
          <a:endParaRPr lang="en-US"/>
        </a:p>
      </dgm:t>
    </dgm:pt>
    <dgm:pt modelId="{F35BEDCB-A7CB-4227-ACAC-994443653D8B}">
      <dgm:prSet phldrT="[Text]"/>
      <dgm:spPr/>
      <dgm:t>
        <a:bodyPr/>
        <a:lstStyle/>
        <a:p>
          <a:r>
            <a:rPr lang="en-US" b="1" dirty="0" smtClean="0">
              <a:solidFill>
                <a:srgbClr val="7030A0"/>
              </a:solidFill>
            </a:rPr>
            <a:t>March</a:t>
          </a:r>
          <a:endParaRPr lang="en-US" b="1" dirty="0">
            <a:solidFill>
              <a:srgbClr val="7030A0"/>
            </a:solidFill>
          </a:endParaRPr>
        </a:p>
      </dgm:t>
    </dgm:pt>
    <dgm:pt modelId="{1CE68EDC-1B62-40BB-853C-6B872AB8D2DF}" type="parTrans" cxnId="{0B3D4213-0145-4006-BFAE-FD3BC1F3DF5F}">
      <dgm:prSet/>
      <dgm:spPr/>
      <dgm:t>
        <a:bodyPr/>
        <a:lstStyle/>
        <a:p>
          <a:endParaRPr lang="en-US"/>
        </a:p>
      </dgm:t>
    </dgm:pt>
    <dgm:pt modelId="{EDE5021B-F523-403B-B757-90CD6B6689DB}" type="sibTrans" cxnId="{0B3D4213-0145-4006-BFAE-FD3BC1F3DF5F}">
      <dgm:prSet/>
      <dgm:spPr/>
      <dgm:t>
        <a:bodyPr/>
        <a:lstStyle/>
        <a:p>
          <a:endParaRPr lang="en-US"/>
        </a:p>
      </dgm:t>
    </dgm:pt>
    <dgm:pt modelId="{16851FBC-5148-4582-B4F4-E76E7B7A7EE0}">
      <dgm:prSet phldrT="[Text]"/>
      <dgm:spPr/>
      <dgm:t>
        <a:bodyPr/>
        <a:lstStyle/>
        <a:p>
          <a:r>
            <a:rPr lang="en-US" dirty="0" smtClean="0"/>
            <a:t>April/May</a:t>
          </a:r>
          <a:endParaRPr lang="en-US" dirty="0"/>
        </a:p>
      </dgm:t>
    </dgm:pt>
    <dgm:pt modelId="{26510037-98E3-499F-B4F1-909682340912}" type="parTrans" cxnId="{E2CD9647-1E07-44C8-90C2-7DE0C2776EE1}">
      <dgm:prSet/>
      <dgm:spPr/>
      <dgm:t>
        <a:bodyPr/>
        <a:lstStyle/>
        <a:p>
          <a:endParaRPr lang="en-US"/>
        </a:p>
      </dgm:t>
    </dgm:pt>
    <dgm:pt modelId="{283EEE99-B8AF-405A-AD1B-05C205309270}" type="sibTrans" cxnId="{E2CD9647-1E07-44C8-90C2-7DE0C2776EE1}">
      <dgm:prSet/>
      <dgm:spPr/>
      <dgm:t>
        <a:bodyPr/>
        <a:lstStyle/>
        <a:p>
          <a:endParaRPr lang="en-US"/>
        </a:p>
      </dgm:t>
    </dgm:pt>
    <dgm:pt modelId="{0B397D52-F0D6-4034-A132-AC70AB65E917}">
      <dgm:prSet phldrT="[Text]"/>
      <dgm:spPr/>
      <dgm:t>
        <a:bodyPr/>
        <a:lstStyle/>
        <a:p>
          <a:r>
            <a:rPr lang="en-US" dirty="0" smtClean="0"/>
            <a:t>June</a:t>
          </a:r>
          <a:endParaRPr lang="en-US" dirty="0"/>
        </a:p>
      </dgm:t>
    </dgm:pt>
    <dgm:pt modelId="{1E968067-1CD1-4D0A-98BC-6D419CA66830}" type="parTrans" cxnId="{BAF734B6-1C30-4303-B73F-0C60650D7771}">
      <dgm:prSet/>
      <dgm:spPr/>
      <dgm:t>
        <a:bodyPr/>
        <a:lstStyle/>
        <a:p>
          <a:endParaRPr lang="en-US"/>
        </a:p>
      </dgm:t>
    </dgm:pt>
    <dgm:pt modelId="{00671EC8-1EDF-48EF-BDC4-5D3A047BEBF9}" type="sibTrans" cxnId="{BAF734B6-1C30-4303-B73F-0C60650D7771}">
      <dgm:prSet/>
      <dgm:spPr/>
      <dgm:t>
        <a:bodyPr/>
        <a:lstStyle/>
        <a:p>
          <a:endParaRPr lang="en-US"/>
        </a:p>
      </dgm:t>
    </dgm:pt>
    <dgm:pt modelId="{3DE283B1-63D5-4486-A86E-BCF731738524}">
      <dgm:prSet phldrT="[Text]"/>
      <dgm:spPr/>
      <dgm:t>
        <a:bodyPr/>
        <a:lstStyle/>
        <a:p>
          <a:r>
            <a:rPr lang="en-US" dirty="0" smtClean="0"/>
            <a:t>July</a:t>
          </a:r>
          <a:endParaRPr lang="en-US" dirty="0"/>
        </a:p>
      </dgm:t>
    </dgm:pt>
    <dgm:pt modelId="{A77DD835-5F64-43BF-A5C5-578CF3774B3B}" type="parTrans" cxnId="{B8FB87CF-0159-4168-843A-377949868480}">
      <dgm:prSet/>
      <dgm:spPr/>
      <dgm:t>
        <a:bodyPr/>
        <a:lstStyle/>
        <a:p>
          <a:endParaRPr lang="en-US"/>
        </a:p>
      </dgm:t>
    </dgm:pt>
    <dgm:pt modelId="{A4D3EB60-3D64-4AD9-A4D6-C29ED9CF5C95}" type="sibTrans" cxnId="{B8FB87CF-0159-4168-843A-377949868480}">
      <dgm:prSet/>
      <dgm:spPr/>
      <dgm:t>
        <a:bodyPr/>
        <a:lstStyle/>
        <a:p>
          <a:endParaRPr lang="en-US"/>
        </a:p>
      </dgm:t>
    </dgm:pt>
    <dgm:pt modelId="{56A6882A-75F0-43FB-86D5-52F883293379}" type="pres">
      <dgm:prSet presAssocID="{21618EB9-77F7-422A-B91C-2F4004E0BD85}" presName="Name0" presStyleCnt="0">
        <dgm:presLayoutVars>
          <dgm:dir/>
          <dgm:resizeHandles val="exact"/>
        </dgm:presLayoutVars>
      </dgm:prSet>
      <dgm:spPr/>
    </dgm:pt>
    <dgm:pt modelId="{F279A302-5AA8-4B07-93E3-6BF36C86312F}" type="pres">
      <dgm:prSet presAssocID="{21618EB9-77F7-422A-B91C-2F4004E0BD85}" presName="arrow" presStyleLbl="bgShp" presStyleIdx="0" presStyleCnt="1"/>
      <dgm:spPr>
        <a:solidFill>
          <a:srgbClr val="7030A0"/>
        </a:solidFill>
      </dgm:spPr>
    </dgm:pt>
    <dgm:pt modelId="{D45B9BD4-57EA-47DF-98A9-24B03A606BB1}" type="pres">
      <dgm:prSet presAssocID="{21618EB9-77F7-422A-B91C-2F4004E0BD85}" presName="points" presStyleCnt="0"/>
      <dgm:spPr/>
    </dgm:pt>
    <dgm:pt modelId="{42AF49A2-B55A-4B69-8637-5250804ACF30}" type="pres">
      <dgm:prSet presAssocID="{DAB8FA4B-C6D3-46C4-B710-7450DC332C8B}" presName="compositeA" presStyleCnt="0"/>
      <dgm:spPr/>
    </dgm:pt>
    <dgm:pt modelId="{54A10497-3030-4E60-B6F1-6A4FBD67F783}" type="pres">
      <dgm:prSet presAssocID="{DAB8FA4B-C6D3-46C4-B710-7450DC332C8B}" presName="textA" presStyleLbl="revTx" presStyleIdx="0" presStyleCnt="7">
        <dgm:presLayoutVars>
          <dgm:bulletEnabled val="1"/>
        </dgm:presLayoutVars>
      </dgm:prSet>
      <dgm:spPr/>
      <dgm:t>
        <a:bodyPr/>
        <a:lstStyle/>
        <a:p>
          <a:endParaRPr lang="en-US"/>
        </a:p>
      </dgm:t>
    </dgm:pt>
    <dgm:pt modelId="{958B1AB5-B3FD-4081-AC83-8C6423EC0184}" type="pres">
      <dgm:prSet presAssocID="{DAB8FA4B-C6D3-46C4-B710-7450DC332C8B}" presName="circleA" presStyleLbl="node1" presStyleIdx="0" presStyleCnt="7"/>
      <dgm:spPr>
        <a:solidFill>
          <a:schemeClr val="accent4"/>
        </a:solidFill>
      </dgm:spPr>
    </dgm:pt>
    <dgm:pt modelId="{A058895F-7F40-43B8-A9D6-7F40302DD0F7}" type="pres">
      <dgm:prSet presAssocID="{DAB8FA4B-C6D3-46C4-B710-7450DC332C8B}" presName="spaceA" presStyleCnt="0"/>
      <dgm:spPr/>
    </dgm:pt>
    <dgm:pt modelId="{9930EBFC-8590-45DF-AFBE-E56B16373291}" type="pres">
      <dgm:prSet presAssocID="{25A248E6-C658-44D6-88F9-6403488EDCB8}" presName="space" presStyleCnt="0"/>
      <dgm:spPr/>
    </dgm:pt>
    <dgm:pt modelId="{ACAA1DA3-28EF-4D38-953A-704F78672EDC}" type="pres">
      <dgm:prSet presAssocID="{399173FF-64DB-457D-B089-FC72DA1D0705}" presName="compositeB" presStyleCnt="0"/>
      <dgm:spPr/>
    </dgm:pt>
    <dgm:pt modelId="{37B11668-1B5C-49CE-86B0-F2EBB8BAD0BB}" type="pres">
      <dgm:prSet presAssocID="{399173FF-64DB-457D-B089-FC72DA1D0705}" presName="textB" presStyleLbl="revTx" presStyleIdx="1" presStyleCnt="7">
        <dgm:presLayoutVars>
          <dgm:bulletEnabled val="1"/>
        </dgm:presLayoutVars>
      </dgm:prSet>
      <dgm:spPr/>
      <dgm:t>
        <a:bodyPr/>
        <a:lstStyle/>
        <a:p>
          <a:endParaRPr lang="en-US"/>
        </a:p>
      </dgm:t>
    </dgm:pt>
    <dgm:pt modelId="{E9551B7E-D097-4B44-AAE6-71593141CD6E}" type="pres">
      <dgm:prSet presAssocID="{399173FF-64DB-457D-B089-FC72DA1D0705}" presName="circleB" presStyleLbl="node1" presStyleIdx="1" presStyleCnt="7"/>
      <dgm:spPr>
        <a:solidFill>
          <a:schemeClr val="accent4"/>
        </a:solidFill>
      </dgm:spPr>
    </dgm:pt>
    <dgm:pt modelId="{7A22C6FA-D152-41B4-BFB4-5AFB0B2CB80E}" type="pres">
      <dgm:prSet presAssocID="{399173FF-64DB-457D-B089-FC72DA1D0705}" presName="spaceB" presStyleCnt="0"/>
      <dgm:spPr/>
    </dgm:pt>
    <dgm:pt modelId="{40E4E78F-E242-452C-89B4-83336A1E52A2}" type="pres">
      <dgm:prSet presAssocID="{1CE6FFE5-70F6-49E5-BD99-BE822FE8D85F}" presName="space" presStyleCnt="0"/>
      <dgm:spPr/>
    </dgm:pt>
    <dgm:pt modelId="{BC1B99F5-8F65-4B59-A09E-CF9CA87A4C1B}" type="pres">
      <dgm:prSet presAssocID="{FC5D7B5C-8AF1-47C0-8DDD-83497825BCE3}" presName="compositeA" presStyleCnt="0"/>
      <dgm:spPr/>
    </dgm:pt>
    <dgm:pt modelId="{8BE513ED-CD9E-4DC0-AF63-8EF603E2859A}" type="pres">
      <dgm:prSet presAssocID="{FC5D7B5C-8AF1-47C0-8DDD-83497825BCE3}" presName="textA" presStyleLbl="revTx" presStyleIdx="2" presStyleCnt="7">
        <dgm:presLayoutVars>
          <dgm:bulletEnabled val="1"/>
        </dgm:presLayoutVars>
      </dgm:prSet>
      <dgm:spPr/>
      <dgm:t>
        <a:bodyPr/>
        <a:lstStyle/>
        <a:p>
          <a:endParaRPr lang="en-US"/>
        </a:p>
      </dgm:t>
    </dgm:pt>
    <dgm:pt modelId="{ED087C3E-8582-498B-8BDB-C678D50F2B46}" type="pres">
      <dgm:prSet presAssocID="{FC5D7B5C-8AF1-47C0-8DDD-83497825BCE3}" presName="circleA" presStyleLbl="node1" presStyleIdx="2" presStyleCnt="7"/>
      <dgm:spPr>
        <a:solidFill>
          <a:schemeClr val="accent4"/>
        </a:solidFill>
      </dgm:spPr>
    </dgm:pt>
    <dgm:pt modelId="{06620C6B-FCB5-43CC-A3F4-DA445BACAD23}" type="pres">
      <dgm:prSet presAssocID="{FC5D7B5C-8AF1-47C0-8DDD-83497825BCE3}" presName="spaceA" presStyleCnt="0"/>
      <dgm:spPr/>
    </dgm:pt>
    <dgm:pt modelId="{66E336B1-F00B-4D1C-8D8E-A4CCB22738B9}" type="pres">
      <dgm:prSet presAssocID="{EB2D356E-9A12-4399-953F-AC6E9D3763CF}" presName="space" presStyleCnt="0"/>
      <dgm:spPr/>
    </dgm:pt>
    <dgm:pt modelId="{419908E7-10F1-43D4-A9F3-A07E63E46B81}" type="pres">
      <dgm:prSet presAssocID="{F35BEDCB-A7CB-4227-ACAC-994443653D8B}" presName="compositeB" presStyleCnt="0"/>
      <dgm:spPr/>
    </dgm:pt>
    <dgm:pt modelId="{1E1511E6-25E9-437B-84C8-410F3AE1159B}" type="pres">
      <dgm:prSet presAssocID="{F35BEDCB-A7CB-4227-ACAC-994443653D8B}" presName="textB" presStyleLbl="revTx" presStyleIdx="3" presStyleCnt="7">
        <dgm:presLayoutVars>
          <dgm:bulletEnabled val="1"/>
        </dgm:presLayoutVars>
      </dgm:prSet>
      <dgm:spPr/>
      <dgm:t>
        <a:bodyPr/>
        <a:lstStyle/>
        <a:p>
          <a:endParaRPr lang="en-US"/>
        </a:p>
      </dgm:t>
    </dgm:pt>
    <dgm:pt modelId="{00C52030-8721-4101-85FF-826378C88388}" type="pres">
      <dgm:prSet presAssocID="{F35BEDCB-A7CB-4227-ACAC-994443653D8B}" presName="circleB" presStyleLbl="node1" presStyleIdx="3" presStyleCnt="7"/>
      <dgm:spPr>
        <a:solidFill>
          <a:schemeClr val="accent4"/>
        </a:solidFill>
      </dgm:spPr>
    </dgm:pt>
    <dgm:pt modelId="{41D1EEED-91BB-44CF-8140-10CAE8984724}" type="pres">
      <dgm:prSet presAssocID="{F35BEDCB-A7CB-4227-ACAC-994443653D8B}" presName="spaceB" presStyleCnt="0"/>
      <dgm:spPr/>
    </dgm:pt>
    <dgm:pt modelId="{2A007987-DC0E-454C-83BC-0C497F2F0BD5}" type="pres">
      <dgm:prSet presAssocID="{EDE5021B-F523-403B-B757-90CD6B6689DB}" presName="space" presStyleCnt="0"/>
      <dgm:spPr/>
    </dgm:pt>
    <dgm:pt modelId="{17C8F202-0A34-43D6-9387-DA42B89DCCB6}" type="pres">
      <dgm:prSet presAssocID="{16851FBC-5148-4582-B4F4-E76E7B7A7EE0}" presName="compositeA" presStyleCnt="0"/>
      <dgm:spPr/>
    </dgm:pt>
    <dgm:pt modelId="{7A0A6000-7441-4651-8418-0DA19558E270}" type="pres">
      <dgm:prSet presAssocID="{16851FBC-5148-4582-B4F4-E76E7B7A7EE0}" presName="textA" presStyleLbl="revTx" presStyleIdx="4" presStyleCnt="7">
        <dgm:presLayoutVars>
          <dgm:bulletEnabled val="1"/>
        </dgm:presLayoutVars>
      </dgm:prSet>
      <dgm:spPr/>
      <dgm:t>
        <a:bodyPr/>
        <a:lstStyle/>
        <a:p>
          <a:endParaRPr lang="en-US"/>
        </a:p>
      </dgm:t>
    </dgm:pt>
    <dgm:pt modelId="{4671E85A-386C-4CCB-BCB9-03B5CDA694B2}" type="pres">
      <dgm:prSet presAssocID="{16851FBC-5148-4582-B4F4-E76E7B7A7EE0}" presName="circleA" presStyleLbl="node1" presStyleIdx="4" presStyleCnt="7"/>
      <dgm:spPr>
        <a:solidFill>
          <a:schemeClr val="accent4"/>
        </a:solidFill>
      </dgm:spPr>
    </dgm:pt>
    <dgm:pt modelId="{4C60108F-989F-4E92-A3F9-3AB56E2048E2}" type="pres">
      <dgm:prSet presAssocID="{16851FBC-5148-4582-B4F4-E76E7B7A7EE0}" presName="spaceA" presStyleCnt="0"/>
      <dgm:spPr/>
    </dgm:pt>
    <dgm:pt modelId="{D0824ECE-D664-4E58-BB97-F8A28ED6C00D}" type="pres">
      <dgm:prSet presAssocID="{283EEE99-B8AF-405A-AD1B-05C205309270}" presName="space" presStyleCnt="0"/>
      <dgm:spPr/>
    </dgm:pt>
    <dgm:pt modelId="{98CC5971-FFAB-4673-B48D-381B1138E8F6}" type="pres">
      <dgm:prSet presAssocID="{0B397D52-F0D6-4034-A132-AC70AB65E917}" presName="compositeB" presStyleCnt="0"/>
      <dgm:spPr/>
    </dgm:pt>
    <dgm:pt modelId="{DF4AC2D2-904C-4B68-9B2B-0CBB856AC404}" type="pres">
      <dgm:prSet presAssocID="{0B397D52-F0D6-4034-A132-AC70AB65E917}" presName="textB" presStyleLbl="revTx" presStyleIdx="5" presStyleCnt="7">
        <dgm:presLayoutVars>
          <dgm:bulletEnabled val="1"/>
        </dgm:presLayoutVars>
      </dgm:prSet>
      <dgm:spPr/>
      <dgm:t>
        <a:bodyPr/>
        <a:lstStyle/>
        <a:p>
          <a:endParaRPr lang="en-US"/>
        </a:p>
      </dgm:t>
    </dgm:pt>
    <dgm:pt modelId="{D00E7B45-7D59-4F4C-A700-057E7B4CCCC0}" type="pres">
      <dgm:prSet presAssocID="{0B397D52-F0D6-4034-A132-AC70AB65E917}" presName="circleB" presStyleLbl="node1" presStyleIdx="5" presStyleCnt="7"/>
      <dgm:spPr>
        <a:solidFill>
          <a:schemeClr val="accent4"/>
        </a:solidFill>
      </dgm:spPr>
    </dgm:pt>
    <dgm:pt modelId="{2D2FB3B3-E2A1-4C5F-BFDA-9C72D28BFD38}" type="pres">
      <dgm:prSet presAssocID="{0B397D52-F0D6-4034-A132-AC70AB65E917}" presName="spaceB" presStyleCnt="0"/>
      <dgm:spPr/>
    </dgm:pt>
    <dgm:pt modelId="{4FD060D2-2A1E-4241-B71B-B81DE2137A70}" type="pres">
      <dgm:prSet presAssocID="{00671EC8-1EDF-48EF-BDC4-5D3A047BEBF9}" presName="space" presStyleCnt="0"/>
      <dgm:spPr/>
    </dgm:pt>
    <dgm:pt modelId="{80634152-1C1D-47F5-A6FA-ADF99D7CCD40}" type="pres">
      <dgm:prSet presAssocID="{3DE283B1-63D5-4486-A86E-BCF731738524}" presName="compositeA" presStyleCnt="0"/>
      <dgm:spPr/>
    </dgm:pt>
    <dgm:pt modelId="{A145A4B6-ABA3-4DE3-B565-4D37682773D2}" type="pres">
      <dgm:prSet presAssocID="{3DE283B1-63D5-4486-A86E-BCF731738524}" presName="textA" presStyleLbl="revTx" presStyleIdx="6" presStyleCnt="7">
        <dgm:presLayoutVars>
          <dgm:bulletEnabled val="1"/>
        </dgm:presLayoutVars>
      </dgm:prSet>
      <dgm:spPr/>
      <dgm:t>
        <a:bodyPr/>
        <a:lstStyle/>
        <a:p>
          <a:endParaRPr lang="en-US"/>
        </a:p>
      </dgm:t>
    </dgm:pt>
    <dgm:pt modelId="{54613CAB-CA61-4616-8D8D-3BCF845D63CA}" type="pres">
      <dgm:prSet presAssocID="{3DE283B1-63D5-4486-A86E-BCF731738524}" presName="circleA" presStyleLbl="node1" presStyleIdx="6" presStyleCnt="7"/>
      <dgm:spPr>
        <a:solidFill>
          <a:schemeClr val="accent4"/>
        </a:solidFill>
      </dgm:spPr>
    </dgm:pt>
    <dgm:pt modelId="{903653ED-5308-46BD-BC57-771120BCDF2C}" type="pres">
      <dgm:prSet presAssocID="{3DE283B1-63D5-4486-A86E-BCF731738524}" presName="spaceA" presStyleCnt="0"/>
      <dgm:spPr/>
    </dgm:pt>
  </dgm:ptLst>
  <dgm:cxnLst>
    <dgm:cxn modelId="{7D51176E-187C-465E-83A9-8C5904215FC9}" srcId="{21618EB9-77F7-422A-B91C-2F4004E0BD85}" destId="{DAB8FA4B-C6D3-46C4-B710-7450DC332C8B}" srcOrd="0" destOrd="0" parTransId="{0EE4D862-7539-4BF8-B3F3-6F7760EABD85}" sibTransId="{25A248E6-C658-44D6-88F9-6403488EDCB8}"/>
    <dgm:cxn modelId="{2EBED4DD-5618-4F80-AD62-A2FB96BC1213}" type="presOf" srcId="{3DE283B1-63D5-4486-A86E-BCF731738524}" destId="{A145A4B6-ABA3-4DE3-B565-4D37682773D2}" srcOrd="0" destOrd="0" presId="urn:microsoft.com/office/officeart/2005/8/layout/hProcess11"/>
    <dgm:cxn modelId="{E2CD9647-1E07-44C8-90C2-7DE0C2776EE1}" srcId="{21618EB9-77F7-422A-B91C-2F4004E0BD85}" destId="{16851FBC-5148-4582-B4F4-E76E7B7A7EE0}" srcOrd="4" destOrd="0" parTransId="{26510037-98E3-499F-B4F1-909682340912}" sibTransId="{283EEE99-B8AF-405A-AD1B-05C205309270}"/>
    <dgm:cxn modelId="{0B2094A9-2652-4F33-88C0-DCE3DBEC9557}" type="presOf" srcId="{399173FF-64DB-457D-B089-FC72DA1D0705}" destId="{37B11668-1B5C-49CE-86B0-F2EBB8BAD0BB}" srcOrd="0" destOrd="0" presId="urn:microsoft.com/office/officeart/2005/8/layout/hProcess11"/>
    <dgm:cxn modelId="{D5291922-F155-4EE7-AA42-48F12CB4B8C1}" type="presOf" srcId="{16851FBC-5148-4582-B4F4-E76E7B7A7EE0}" destId="{7A0A6000-7441-4651-8418-0DA19558E270}" srcOrd="0" destOrd="0" presId="urn:microsoft.com/office/officeart/2005/8/layout/hProcess11"/>
    <dgm:cxn modelId="{01A29025-7AE8-45A8-AB6E-49B96DD17DF5}" srcId="{21618EB9-77F7-422A-B91C-2F4004E0BD85}" destId="{399173FF-64DB-457D-B089-FC72DA1D0705}" srcOrd="1" destOrd="0" parTransId="{19F6458E-6C37-471F-92FC-7D402E0C6080}" sibTransId="{1CE6FFE5-70F6-49E5-BD99-BE822FE8D85F}"/>
    <dgm:cxn modelId="{BAF734B6-1C30-4303-B73F-0C60650D7771}" srcId="{21618EB9-77F7-422A-B91C-2F4004E0BD85}" destId="{0B397D52-F0D6-4034-A132-AC70AB65E917}" srcOrd="5" destOrd="0" parTransId="{1E968067-1CD1-4D0A-98BC-6D419CA66830}" sibTransId="{00671EC8-1EDF-48EF-BDC4-5D3A047BEBF9}"/>
    <dgm:cxn modelId="{CA44D8C5-F1BC-4ACF-95EB-960CA94E53AB}" type="presOf" srcId="{F35BEDCB-A7CB-4227-ACAC-994443653D8B}" destId="{1E1511E6-25E9-437B-84C8-410F3AE1159B}" srcOrd="0" destOrd="0" presId="urn:microsoft.com/office/officeart/2005/8/layout/hProcess11"/>
    <dgm:cxn modelId="{20E4C405-D0A3-43E3-BD70-D04D2B09AC4E}" type="presOf" srcId="{FC5D7B5C-8AF1-47C0-8DDD-83497825BCE3}" destId="{8BE513ED-CD9E-4DC0-AF63-8EF603E2859A}" srcOrd="0" destOrd="0" presId="urn:microsoft.com/office/officeart/2005/8/layout/hProcess11"/>
    <dgm:cxn modelId="{B8FB87CF-0159-4168-843A-377949868480}" srcId="{21618EB9-77F7-422A-B91C-2F4004E0BD85}" destId="{3DE283B1-63D5-4486-A86E-BCF731738524}" srcOrd="6" destOrd="0" parTransId="{A77DD835-5F64-43BF-A5C5-578CF3774B3B}" sibTransId="{A4D3EB60-3D64-4AD9-A4D6-C29ED9CF5C95}"/>
    <dgm:cxn modelId="{CE7D62C0-6CF9-4A7D-809C-750B72C94CFF}" type="presOf" srcId="{DAB8FA4B-C6D3-46C4-B710-7450DC332C8B}" destId="{54A10497-3030-4E60-B6F1-6A4FBD67F783}" srcOrd="0" destOrd="0" presId="urn:microsoft.com/office/officeart/2005/8/layout/hProcess11"/>
    <dgm:cxn modelId="{FE4A0B67-D43C-4CFB-B51E-6CB98669489A}" srcId="{21618EB9-77F7-422A-B91C-2F4004E0BD85}" destId="{FC5D7B5C-8AF1-47C0-8DDD-83497825BCE3}" srcOrd="2" destOrd="0" parTransId="{90732686-7FAE-474B-AECD-532C72576B7B}" sibTransId="{EB2D356E-9A12-4399-953F-AC6E9D3763CF}"/>
    <dgm:cxn modelId="{0B3D4213-0145-4006-BFAE-FD3BC1F3DF5F}" srcId="{21618EB9-77F7-422A-B91C-2F4004E0BD85}" destId="{F35BEDCB-A7CB-4227-ACAC-994443653D8B}" srcOrd="3" destOrd="0" parTransId="{1CE68EDC-1B62-40BB-853C-6B872AB8D2DF}" sibTransId="{EDE5021B-F523-403B-B757-90CD6B6689DB}"/>
    <dgm:cxn modelId="{9F625B78-8AA6-42F0-833B-D611774702B3}" type="presOf" srcId="{21618EB9-77F7-422A-B91C-2F4004E0BD85}" destId="{56A6882A-75F0-43FB-86D5-52F883293379}" srcOrd="0" destOrd="0" presId="urn:microsoft.com/office/officeart/2005/8/layout/hProcess11"/>
    <dgm:cxn modelId="{C167AD4D-9C27-475F-822A-CE901A4C55FC}" type="presOf" srcId="{0B397D52-F0D6-4034-A132-AC70AB65E917}" destId="{DF4AC2D2-904C-4B68-9B2B-0CBB856AC404}" srcOrd="0" destOrd="0" presId="urn:microsoft.com/office/officeart/2005/8/layout/hProcess11"/>
    <dgm:cxn modelId="{357210FD-2BAA-4AB8-868A-C0F21D164F13}" type="presParOf" srcId="{56A6882A-75F0-43FB-86D5-52F883293379}" destId="{F279A302-5AA8-4B07-93E3-6BF36C86312F}" srcOrd="0" destOrd="0" presId="urn:microsoft.com/office/officeart/2005/8/layout/hProcess11"/>
    <dgm:cxn modelId="{ACF5D68D-E68D-4457-B3F3-326FB0E3F953}" type="presParOf" srcId="{56A6882A-75F0-43FB-86D5-52F883293379}" destId="{D45B9BD4-57EA-47DF-98A9-24B03A606BB1}" srcOrd="1" destOrd="0" presId="urn:microsoft.com/office/officeart/2005/8/layout/hProcess11"/>
    <dgm:cxn modelId="{916F58BB-2E1C-47BD-AFD3-01AAD9A583C7}" type="presParOf" srcId="{D45B9BD4-57EA-47DF-98A9-24B03A606BB1}" destId="{42AF49A2-B55A-4B69-8637-5250804ACF30}" srcOrd="0" destOrd="0" presId="urn:microsoft.com/office/officeart/2005/8/layout/hProcess11"/>
    <dgm:cxn modelId="{A714D409-F744-41D7-BF85-C7B332A26849}" type="presParOf" srcId="{42AF49A2-B55A-4B69-8637-5250804ACF30}" destId="{54A10497-3030-4E60-B6F1-6A4FBD67F783}" srcOrd="0" destOrd="0" presId="urn:microsoft.com/office/officeart/2005/8/layout/hProcess11"/>
    <dgm:cxn modelId="{44997A28-D33B-44E8-B6C6-875A8F6BD17E}" type="presParOf" srcId="{42AF49A2-B55A-4B69-8637-5250804ACF30}" destId="{958B1AB5-B3FD-4081-AC83-8C6423EC0184}" srcOrd="1" destOrd="0" presId="urn:microsoft.com/office/officeart/2005/8/layout/hProcess11"/>
    <dgm:cxn modelId="{75C8833E-A716-40E3-ACCB-458BAF59E589}" type="presParOf" srcId="{42AF49A2-B55A-4B69-8637-5250804ACF30}" destId="{A058895F-7F40-43B8-A9D6-7F40302DD0F7}" srcOrd="2" destOrd="0" presId="urn:microsoft.com/office/officeart/2005/8/layout/hProcess11"/>
    <dgm:cxn modelId="{F818DC98-2D8E-4B05-AAE7-9CEC0EE1A4BE}" type="presParOf" srcId="{D45B9BD4-57EA-47DF-98A9-24B03A606BB1}" destId="{9930EBFC-8590-45DF-AFBE-E56B16373291}" srcOrd="1" destOrd="0" presId="urn:microsoft.com/office/officeart/2005/8/layout/hProcess11"/>
    <dgm:cxn modelId="{C5969AA0-2FD1-4340-8D21-103978688901}" type="presParOf" srcId="{D45B9BD4-57EA-47DF-98A9-24B03A606BB1}" destId="{ACAA1DA3-28EF-4D38-953A-704F78672EDC}" srcOrd="2" destOrd="0" presId="urn:microsoft.com/office/officeart/2005/8/layout/hProcess11"/>
    <dgm:cxn modelId="{7C61F476-F362-451E-9060-63F8C5B2E320}" type="presParOf" srcId="{ACAA1DA3-28EF-4D38-953A-704F78672EDC}" destId="{37B11668-1B5C-49CE-86B0-F2EBB8BAD0BB}" srcOrd="0" destOrd="0" presId="urn:microsoft.com/office/officeart/2005/8/layout/hProcess11"/>
    <dgm:cxn modelId="{6FACD26F-7A38-4E1A-980B-266284D44A10}" type="presParOf" srcId="{ACAA1DA3-28EF-4D38-953A-704F78672EDC}" destId="{E9551B7E-D097-4B44-AAE6-71593141CD6E}" srcOrd="1" destOrd="0" presId="urn:microsoft.com/office/officeart/2005/8/layout/hProcess11"/>
    <dgm:cxn modelId="{59FFB157-E87C-40E2-8E53-C9C2F9A16E93}" type="presParOf" srcId="{ACAA1DA3-28EF-4D38-953A-704F78672EDC}" destId="{7A22C6FA-D152-41B4-BFB4-5AFB0B2CB80E}" srcOrd="2" destOrd="0" presId="urn:microsoft.com/office/officeart/2005/8/layout/hProcess11"/>
    <dgm:cxn modelId="{0CB52457-7B6E-477D-A29F-267AE9911B5E}" type="presParOf" srcId="{D45B9BD4-57EA-47DF-98A9-24B03A606BB1}" destId="{40E4E78F-E242-452C-89B4-83336A1E52A2}" srcOrd="3" destOrd="0" presId="urn:microsoft.com/office/officeart/2005/8/layout/hProcess11"/>
    <dgm:cxn modelId="{8687CB6E-80AC-4386-B037-549230918771}" type="presParOf" srcId="{D45B9BD4-57EA-47DF-98A9-24B03A606BB1}" destId="{BC1B99F5-8F65-4B59-A09E-CF9CA87A4C1B}" srcOrd="4" destOrd="0" presId="urn:microsoft.com/office/officeart/2005/8/layout/hProcess11"/>
    <dgm:cxn modelId="{E07AAA12-7D5D-4C21-AF31-53293943A95F}" type="presParOf" srcId="{BC1B99F5-8F65-4B59-A09E-CF9CA87A4C1B}" destId="{8BE513ED-CD9E-4DC0-AF63-8EF603E2859A}" srcOrd="0" destOrd="0" presId="urn:microsoft.com/office/officeart/2005/8/layout/hProcess11"/>
    <dgm:cxn modelId="{8A87574F-A2D6-4E77-BC73-AB5ECC14676C}" type="presParOf" srcId="{BC1B99F5-8F65-4B59-A09E-CF9CA87A4C1B}" destId="{ED087C3E-8582-498B-8BDB-C678D50F2B46}" srcOrd="1" destOrd="0" presId="urn:microsoft.com/office/officeart/2005/8/layout/hProcess11"/>
    <dgm:cxn modelId="{6AE175AF-C371-4D9E-94C7-0B3577DB8904}" type="presParOf" srcId="{BC1B99F5-8F65-4B59-A09E-CF9CA87A4C1B}" destId="{06620C6B-FCB5-43CC-A3F4-DA445BACAD23}" srcOrd="2" destOrd="0" presId="urn:microsoft.com/office/officeart/2005/8/layout/hProcess11"/>
    <dgm:cxn modelId="{29F1BF90-8448-4DBC-956D-E05013BF0170}" type="presParOf" srcId="{D45B9BD4-57EA-47DF-98A9-24B03A606BB1}" destId="{66E336B1-F00B-4D1C-8D8E-A4CCB22738B9}" srcOrd="5" destOrd="0" presId="urn:microsoft.com/office/officeart/2005/8/layout/hProcess11"/>
    <dgm:cxn modelId="{6B42A08A-9CB8-4916-BCE8-5141D4ABB428}" type="presParOf" srcId="{D45B9BD4-57EA-47DF-98A9-24B03A606BB1}" destId="{419908E7-10F1-43D4-A9F3-A07E63E46B81}" srcOrd="6" destOrd="0" presId="urn:microsoft.com/office/officeart/2005/8/layout/hProcess11"/>
    <dgm:cxn modelId="{76554317-5A46-4013-8B5A-8F1084E1D186}" type="presParOf" srcId="{419908E7-10F1-43D4-A9F3-A07E63E46B81}" destId="{1E1511E6-25E9-437B-84C8-410F3AE1159B}" srcOrd="0" destOrd="0" presId="urn:microsoft.com/office/officeart/2005/8/layout/hProcess11"/>
    <dgm:cxn modelId="{93858E23-D253-44F7-9E5E-28FB49304632}" type="presParOf" srcId="{419908E7-10F1-43D4-A9F3-A07E63E46B81}" destId="{00C52030-8721-4101-85FF-826378C88388}" srcOrd="1" destOrd="0" presId="urn:microsoft.com/office/officeart/2005/8/layout/hProcess11"/>
    <dgm:cxn modelId="{61C821E4-B4FD-473C-8D58-3776A2A68BDE}" type="presParOf" srcId="{419908E7-10F1-43D4-A9F3-A07E63E46B81}" destId="{41D1EEED-91BB-44CF-8140-10CAE8984724}" srcOrd="2" destOrd="0" presId="urn:microsoft.com/office/officeart/2005/8/layout/hProcess11"/>
    <dgm:cxn modelId="{C546D477-3242-4753-8303-500D465F45D2}" type="presParOf" srcId="{D45B9BD4-57EA-47DF-98A9-24B03A606BB1}" destId="{2A007987-DC0E-454C-83BC-0C497F2F0BD5}" srcOrd="7" destOrd="0" presId="urn:microsoft.com/office/officeart/2005/8/layout/hProcess11"/>
    <dgm:cxn modelId="{289FD90A-A934-4E3C-9876-08CB06BA7141}" type="presParOf" srcId="{D45B9BD4-57EA-47DF-98A9-24B03A606BB1}" destId="{17C8F202-0A34-43D6-9387-DA42B89DCCB6}" srcOrd="8" destOrd="0" presId="urn:microsoft.com/office/officeart/2005/8/layout/hProcess11"/>
    <dgm:cxn modelId="{26E989CE-DC7B-4C5F-808B-3F1AF9C258BD}" type="presParOf" srcId="{17C8F202-0A34-43D6-9387-DA42B89DCCB6}" destId="{7A0A6000-7441-4651-8418-0DA19558E270}" srcOrd="0" destOrd="0" presId="urn:microsoft.com/office/officeart/2005/8/layout/hProcess11"/>
    <dgm:cxn modelId="{87BF8B08-70B7-4071-8BAA-87C04F39463E}" type="presParOf" srcId="{17C8F202-0A34-43D6-9387-DA42B89DCCB6}" destId="{4671E85A-386C-4CCB-BCB9-03B5CDA694B2}" srcOrd="1" destOrd="0" presId="urn:microsoft.com/office/officeart/2005/8/layout/hProcess11"/>
    <dgm:cxn modelId="{25298503-9F80-4363-9164-9D344616504B}" type="presParOf" srcId="{17C8F202-0A34-43D6-9387-DA42B89DCCB6}" destId="{4C60108F-989F-4E92-A3F9-3AB56E2048E2}" srcOrd="2" destOrd="0" presId="urn:microsoft.com/office/officeart/2005/8/layout/hProcess11"/>
    <dgm:cxn modelId="{B8D79BB2-F423-4C5C-A285-71260F002DAD}" type="presParOf" srcId="{D45B9BD4-57EA-47DF-98A9-24B03A606BB1}" destId="{D0824ECE-D664-4E58-BB97-F8A28ED6C00D}" srcOrd="9" destOrd="0" presId="urn:microsoft.com/office/officeart/2005/8/layout/hProcess11"/>
    <dgm:cxn modelId="{D0A6D9AD-6CAC-4C50-B4E9-D4B41F92B67C}" type="presParOf" srcId="{D45B9BD4-57EA-47DF-98A9-24B03A606BB1}" destId="{98CC5971-FFAB-4673-B48D-381B1138E8F6}" srcOrd="10" destOrd="0" presId="urn:microsoft.com/office/officeart/2005/8/layout/hProcess11"/>
    <dgm:cxn modelId="{13D117A5-C4FC-4F27-8E2B-FE7183D8AB73}" type="presParOf" srcId="{98CC5971-FFAB-4673-B48D-381B1138E8F6}" destId="{DF4AC2D2-904C-4B68-9B2B-0CBB856AC404}" srcOrd="0" destOrd="0" presId="urn:microsoft.com/office/officeart/2005/8/layout/hProcess11"/>
    <dgm:cxn modelId="{42737DB3-F86E-41E9-A5BF-C6C37226DAD1}" type="presParOf" srcId="{98CC5971-FFAB-4673-B48D-381B1138E8F6}" destId="{D00E7B45-7D59-4F4C-A700-057E7B4CCCC0}" srcOrd="1" destOrd="0" presId="urn:microsoft.com/office/officeart/2005/8/layout/hProcess11"/>
    <dgm:cxn modelId="{A00AAEAC-4360-4DFE-9266-8CE54BDF9AF8}" type="presParOf" srcId="{98CC5971-FFAB-4673-B48D-381B1138E8F6}" destId="{2D2FB3B3-E2A1-4C5F-BFDA-9C72D28BFD38}" srcOrd="2" destOrd="0" presId="urn:microsoft.com/office/officeart/2005/8/layout/hProcess11"/>
    <dgm:cxn modelId="{62C98AA9-B3FD-472C-B6FA-A659507E1984}" type="presParOf" srcId="{D45B9BD4-57EA-47DF-98A9-24B03A606BB1}" destId="{4FD060D2-2A1E-4241-B71B-B81DE2137A70}" srcOrd="11" destOrd="0" presId="urn:microsoft.com/office/officeart/2005/8/layout/hProcess11"/>
    <dgm:cxn modelId="{1097DEB6-AF73-41D3-BA3D-243F652A8F6A}" type="presParOf" srcId="{D45B9BD4-57EA-47DF-98A9-24B03A606BB1}" destId="{80634152-1C1D-47F5-A6FA-ADF99D7CCD40}" srcOrd="12" destOrd="0" presId="urn:microsoft.com/office/officeart/2005/8/layout/hProcess11"/>
    <dgm:cxn modelId="{4EC365B0-B45C-4957-9160-C6A256E70962}" type="presParOf" srcId="{80634152-1C1D-47F5-A6FA-ADF99D7CCD40}" destId="{A145A4B6-ABA3-4DE3-B565-4D37682773D2}" srcOrd="0" destOrd="0" presId="urn:microsoft.com/office/officeart/2005/8/layout/hProcess11"/>
    <dgm:cxn modelId="{CDF515FD-9122-4F3B-B93C-8D9B0E92B600}" type="presParOf" srcId="{80634152-1C1D-47F5-A6FA-ADF99D7CCD40}" destId="{54613CAB-CA61-4616-8D8D-3BCF845D63CA}" srcOrd="1" destOrd="0" presId="urn:microsoft.com/office/officeart/2005/8/layout/hProcess11"/>
    <dgm:cxn modelId="{00EB9759-BF73-437A-BD0F-6515B8897128}" type="presParOf" srcId="{80634152-1C1D-47F5-A6FA-ADF99D7CCD40}" destId="{903653ED-5308-46BD-BC57-771120BCDF2C}"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1618EB9-77F7-422A-B91C-2F4004E0BD85}" type="doc">
      <dgm:prSet loTypeId="urn:microsoft.com/office/officeart/2005/8/layout/hProcess11" loCatId="process" qsTypeId="urn:microsoft.com/office/officeart/2005/8/quickstyle/simple1" qsCatId="simple" csTypeId="urn:microsoft.com/office/officeart/2005/8/colors/accent1_2" csCatId="accent1" phldr="1"/>
      <dgm:spPr/>
    </dgm:pt>
    <dgm:pt modelId="{DAB8FA4B-C6D3-46C4-B710-7450DC332C8B}">
      <dgm:prSet phldrT="[Text]"/>
      <dgm:spPr/>
      <dgm:t>
        <a:bodyPr/>
        <a:lstStyle/>
        <a:p>
          <a:r>
            <a:rPr lang="en-US" b="0" dirty="0" smtClean="0">
              <a:solidFill>
                <a:schemeClr val="tx1"/>
              </a:solidFill>
            </a:rPr>
            <a:t>Fall Semester</a:t>
          </a:r>
          <a:endParaRPr lang="en-US" b="0" dirty="0">
            <a:solidFill>
              <a:schemeClr val="tx1"/>
            </a:solidFill>
          </a:endParaRPr>
        </a:p>
      </dgm:t>
    </dgm:pt>
    <dgm:pt modelId="{0EE4D862-7539-4BF8-B3F3-6F7760EABD85}" type="parTrans" cxnId="{7D51176E-187C-465E-83A9-8C5904215FC9}">
      <dgm:prSet/>
      <dgm:spPr/>
      <dgm:t>
        <a:bodyPr/>
        <a:lstStyle/>
        <a:p>
          <a:endParaRPr lang="en-US"/>
        </a:p>
      </dgm:t>
    </dgm:pt>
    <dgm:pt modelId="{25A248E6-C658-44D6-88F9-6403488EDCB8}" type="sibTrans" cxnId="{7D51176E-187C-465E-83A9-8C5904215FC9}">
      <dgm:prSet/>
      <dgm:spPr/>
      <dgm:t>
        <a:bodyPr/>
        <a:lstStyle/>
        <a:p>
          <a:endParaRPr lang="en-US"/>
        </a:p>
      </dgm:t>
    </dgm:pt>
    <dgm:pt modelId="{399173FF-64DB-457D-B089-FC72DA1D0705}">
      <dgm:prSet phldrT="[Text]"/>
      <dgm:spPr/>
      <dgm:t>
        <a:bodyPr/>
        <a:lstStyle/>
        <a:p>
          <a:r>
            <a:rPr lang="en-US" b="0" dirty="0" smtClean="0">
              <a:solidFill>
                <a:schemeClr val="tx1"/>
              </a:solidFill>
            </a:rPr>
            <a:t>January</a:t>
          </a:r>
          <a:endParaRPr lang="en-US" b="0" dirty="0">
            <a:solidFill>
              <a:schemeClr val="tx1"/>
            </a:solidFill>
          </a:endParaRPr>
        </a:p>
      </dgm:t>
    </dgm:pt>
    <dgm:pt modelId="{19F6458E-6C37-471F-92FC-7D402E0C6080}" type="parTrans" cxnId="{01A29025-7AE8-45A8-AB6E-49B96DD17DF5}">
      <dgm:prSet/>
      <dgm:spPr/>
      <dgm:t>
        <a:bodyPr/>
        <a:lstStyle/>
        <a:p>
          <a:endParaRPr lang="en-US"/>
        </a:p>
      </dgm:t>
    </dgm:pt>
    <dgm:pt modelId="{1CE6FFE5-70F6-49E5-BD99-BE822FE8D85F}" type="sibTrans" cxnId="{01A29025-7AE8-45A8-AB6E-49B96DD17DF5}">
      <dgm:prSet/>
      <dgm:spPr/>
      <dgm:t>
        <a:bodyPr/>
        <a:lstStyle/>
        <a:p>
          <a:endParaRPr lang="en-US"/>
        </a:p>
      </dgm:t>
    </dgm:pt>
    <dgm:pt modelId="{FC5D7B5C-8AF1-47C0-8DDD-83497825BCE3}">
      <dgm:prSet phldrT="[Text]"/>
      <dgm:spPr/>
      <dgm:t>
        <a:bodyPr/>
        <a:lstStyle/>
        <a:p>
          <a:r>
            <a:rPr lang="en-US" b="0" dirty="0" smtClean="0">
              <a:solidFill>
                <a:schemeClr val="tx1"/>
              </a:solidFill>
            </a:rPr>
            <a:t>February</a:t>
          </a:r>
          <a:endParaRPr lang="en-US" b="0" dirty="0">
            <a:solidFill>
              <a:schemeClr val="tx1"/>
            </a:solidFill>
          </a:endParaRPr>
        </a:p>
      </dgm:t>
    </dgm:pt>
    <dgm:pt modelId="{90732686-7FAE-474B-AECD-532C72576B7B}" type="parTrans" cxnId="{FE4A0B67-D43C-4CFB-B51E-6CB98669489A}">
      <dgm:prSet/>
      <dgm:spPr/>
      <dgm:t>
        <a:bodyPr/>
        <a:lstStyle/>
        <a:p>
          <a:endParaRPr lang="en-US"/>
        </a:p>
      </dgm:t>
    </dgm:pt>
    <dgm:pt modelId="{EB2D356E-9A12-4399-953F-AC6E9D3763CF}" type="sibTrans" cxnId="{FE4A0B67-D43C-4CFB-B51E-6CB98669489A}">
      <dgm:prSet/>
      <dgm:spPr/>
      <dgm:t>
        <a:bodyPr/>
        <a:lstStyle/>
        <a:p>
          <a:endParaRPr lang="en-US"/>
        </a:p>
      </dgm:t>
    </dgm:pt>
    <dgm:pt modelId="{F35BEDCB-A7CB-4227-ACAC-994443653D8B}">
      <dgm:prSet phldrT="[Text]"/>
      <dgm:spPr/>
      <dgm:t>
        <a:bodyPr/>
        <a:lstStyle/>
        <a:p>
          <a:r>
            <a:rPr lang="en-US" b="0" dirty="0" smtClean="0">
              <a:solidFill>
                <a:schemeClr val="tx1"/>
              </a:solidFill>
            </a:rPr>
            <a:t>March</a:t>
          </a:r>
          <a:endParaRPr lang="en-US" b="0" dirty="0">
            <a:solidFill>
              <a:schemeClr val="tx1"/>
            </a:solidFill>
          </a:endParaRPr>
        </a:p>
      </dgm:t>
    </dgm:pt>
    <dgm:pt modelId="{1CE68EDC-1B62-40BB-853C-6B872AB8D2DF}" type="parTrans" cxnId="{0B3D4213-0145-4006-BFAE-FD3BC1F3DF5F}">
      <dgm:prSet/>
      <dgm:spPr/>
      <dgm:t>
        <a:bodyPr/>
        <a:lstStyle/>
        <a:p>
          <a:endParaRPr lang="en-US"/>
        </a:p>
      </dgm:t>
    </dgm:pt>
    <dgm:pt modelId="{EDE5021B-F523-403B-B757-90CD6B6689DB}" type="sibTrans" cxnId="{0B3D4213-0145-4006-BFAE-FD3BC1F3DF5F}">
      <dgm:prSet/>
      <dgm:spPr/>
      <dgm:t>
        <a:bodyPr/>
        <a:lstStyle/>
        <a:p>
          <a:endParaRPr lang="en-US"/>
        </a:p>
      </dgm:t>
    </dgm:pt>
    <dgm:pt modelId="{16851FBC-5148-4582-B4F4-E76E7B7A7EE0}">
      <dgm:prSet phldrT="[Text]"/>
      <dgm:spPr/>
      <dgm:t>
        <a:bodyPr/>
        <a:lstStyle/>
        <a:p>
          <a:r>
            <a:rPr lang="en-US" b="1" dirty="0" smtClean="0">
              <a:solidFill>
                <a:srgbClr val="7030A0"/>
              </a:solidFill>
            </a:rPr>
            <a:t>April/May</a:t>
          </a:r>
          <a:endParaRPr lang="en-US" b="1" dirty="0">
            <a:solidFill>
              <a:srgbClr val="7030A0"/>
            </a:solidFill>
          </a:endParaRPr>
        </a:p>
      </dgm:t>
    </dgm:pt>
    <dgm:pt modelId="{26510037-98E3-499F-B4F1-909682340912}" type="parTrans" cxnId="{E2CD9647-1E07-44C8-90C2-7DE0C2776EE1}">
      <dgm:prSet/>
      <dgm:spPr/>
      <dgm:t>
        <a:bodyPr/>
        <a:lstStyle/>
        <a:p>
          <a:endParaRPr lang="en-US"/>
        </a:p>
      </dgm:t>
    </dgm:pt>
    <dgm:pt modelId="{283EEE99-B8AF-405A-AD1B-05C205309270}" type="sibTrans" cxnId="{E2CD9647-1E07-44C8-90C2-7DE0C2776EE1}">
      <dgm:prSet/>
      <dgm:spPr/>
      <dgm:t>
        <a:bodyPr/>
        <a:lstStyle/>
        <a:p>
          <a:endParaRPr lang="en-US"/>
        </a:p>
      </dgm:t>
    </dgm:pt>
    <dgm:pt modelId="{0B397D52-F0D6-4034-A132-AC70AB65E917}">
      <dgm:prSet phldrT="[Text]"/>
      <dgm:spPr/>
      <dgm:t>
        <a:bodyPr/>
        <a:lstStyle/>
        <a:p>
          <a:r>
            <a:rPr lang="en-US" dirty="0" smtClean="0"/>
            <a:t>June</a:t>
          </a:r>
          <a:endParaRPr lang="en-US" dirty="0"/>
        </a:p>
      </dgm:t>
    </dgm:pt>
    <dgm:pt modelId="{1E968067-1CD1-4D0A-98BC-6D419CA66830}" type="parTrans" cxnId="{BAF734B6-1C30-4303-B73F-0C60650D7771}">
      <dgm:prSet/>
      <dgm:spPr/>
      <dgm:t>
        <a:bodyPr/>
        <a:lstStyle/>
        <a:p>
          <a:endParaRPr lang="en-US"/>
        </a:p>
      </dgm:t>
    </dgm:pt>
    <dgm:pt modelId="{00671EC8-1EDF-48EF-BDC4-5D3A047BEBF9}" type="sibTrans" cxnId="{BAF734B6-1C30-4303-B73F-0C60650D7771}">
      <dgm:prSet/>
      <dgm:spPr/>
      <dgm:t>
        <a:bodyPr/>
        <a:lstStyle/>
        <a:p>
          <a:endParaRPr lang="en-US"/>
        </a:p>
      </dgm:t>
    </dgm:pt>
    <dgm:pt modelId="{3DE283B1-63D5-4486-A86E-BCF731738524}">
      <dgm:prSet phldrT="[Text]"/>
      <dgm:spPr/>
      <dgm:t>
        <a:bodyPr/>
        <a:lstStyle/>
        <a:p>
          <a:r>
            <a:rPr lang="en-US" dirty="0" smtClean="0"/>
            <a:t>July</a:t>
          </a:r>
          <a:endParaRPr lang="en-US" dirty="0"/>
        </a:p>
      </dgm:t>
    </dgm:pt>
    <dgm:pt modelId="{A77DD835-5F64-43BF-A5C5-578CF3774B3B}" type="parTrans" cxnId="{B8FB87CF-0159-4168-843A-377949868480}">
      <dgm:prSet/>
      <dgm:spPr/>
      <dgm:t>
        <a:bodyPr/>
        <a:lstStyle/>
        <a:p>
          <a:endParaRPr lang="en-US"/>
        </a:p>
      </dgm:t>
    </dgm:pt>
    <dgm:pt modelId="{A4D3EB60-3D64-4AD9-A4D6-C29ED9CF5C95}" type="sibTrans" cxnId="{B8FB87CF-0159-4168-843A-377949868480}">
      <dgm:prSet/>
      <dgm:spPr/>
      <dgm:t>
        <a:bodyPr/>
        <a:lstStyle/>
        <a:p>
          <a:endParaRPr lang="en-US"/>
        </a:p>
      </dgm:t>
    </dgm:pt>
    <dgm:pt modelId="{56A6882A-75F0-43FB-86D5-52F883293379}" type="pres">
      <dgm:prSet presAssocID="{21618EB9-77F7-422A-B91C-2F4004E0BD85}" presName="Name0" presStyleCnt="0">
        <dgm:presLayoutVars>
          <dgm:dir/>
          <dgm:resizeHandles val="exact"/>
        </dgm:presLayoutVars>
      </dgm:prSet>
      <dgm:spPr/>
    </dgm:pt>
    <dgm:pt modelId="{F279A302-5AA8-4B07-93E3-6BF36C86312F}" type="pres">
      <dgm:prSet presAssocID="{21618EB9-77F7-422A-B91C-2F4004E0BD85}" presName="arrow" presStyleLbl="bgShp" presStyleIdx="0" presStyleCnt="1"/>
      <dgm:spPr>
        <a:solidFill>
          <a:srgbClr val="7030A0"/>
        </a:solidFill>
      </dgm:spPr>
    </dgm:pt>
    <dgm:pt modelId="{D45B9BD4-57EA-47DF-98A9-24B03A606BB1}" type="pres">
      <dgm:prSet presAssocID="{21618EB9-77F7-422A-B91C-2F4004E0BD85}" presName="points" presStyleCnt="0"/>
      <dgm:spPr/>
    </dgm:pt>
    <dgm:pt modelId="{42AF49A2-B55A-4B69-8637-5250804ACF30}" type="pres">
      <dgm:prSet presAssocID="{DAB8FA4B-C6D3-46C4-B710-7450DC332C8B}" presName="compositeA" presStyleCnt="0"/>
      <dgm:spPr/>
    </dgm:pt>
    <dgm:pt modelId="{54A10497-3030-4E60-B6F1-6A4FBD67F783}" type="pres">
      <dgm:prSet presAssocID="{DAB8FA4B-C6D3-46C4-B710-7450DC332C8B}" presName="textA" presStyleLbl="revTx" presStyleIdx="0" presStyleCnt="7">
        <dgm:presLayoutVars>
          <dgm:bulletEnabled val="1"/>
        </dgm:presLayoutVars>
      </dgm:prSet>
      <dgm:spPr/>
      <dgm:t>
        <a:bodyPr/>
        <a:lstStyle/>
        <a:p>
          <a:endParaRPr lang="en-US"/>
        </a:p>
      </dgm:t>
    </dgm:pt>
    <dgm:pt modelId="{958B1AB5-B3FD-4081-AC83-8C6423EC0184}" type="pres">
      <dgm:prSet presAssocID="{DAB8FA4B-C6D3-46C4-B710-7450DC332C8B}" presName="circleA" presStyleLbl="node1" presStyleIdx="0" presStyleCnt="7"/>
      <dgm:spPr>
        <a:solidFill>
          <a:schemeClr val="accent4"/>
        </a:solidFill>
      </dgm:spPr>
    </dgm:pt>
    <dgm:pt modelId="{A058895F-7F40-43B8-A9D6-7F40302DD0F7}" type="pres">
      <dgm:prSet presAssocID="{DAB8FA4B-C6D3-46C4-B710-7450DC332C8B}" presName="spaceA" presStyleCnt="0"/>
      <dgm:spPr/>
    </dgm:pt>
    <dgm:pt modelId="{9930EBFC-8590-45DF-AFBE-E56B16373291}" type="pres">
      <dgm:prSet presAssocID="{25A248E6-C658-44D6-88F9-6403488EDCB8}" presName="space" presStyleCnt="0"/>
      <dgm:spPr/>
    </dgm:pt>
    <dgm:pt modelId="{ACAA1DA3-28EF-4D38-953A-704F78672EDC}" type="pres">
      <dgm:prSet presAssocID="{399173FF-64DB-457D-B089-FC72DA1D0705}" presName="compositeB" presStyleCnt="0"/>
      <dgm:spPr/>
    </dgm:pt>
    <dgm:pt modelId="{37B11668-1B5C-49CE-86B0-F2EBB8BAD0BB}" type="pres">
      <dgm:prSet presAssocID="{399173FF-64DB-457D-B089-FC72DA1D0705}" presName="textB" presStyleLbl="revTx" presStyleIdx="1" presStyleCnt="7">
        <dgm:presLayoutVars>
          <dgm:bulletEnabled val="1"/>
        </dgm:presLayoutVars>
      </dgm:prSet>
      <dgm:spPr/>
      <dgm:t>
        <a:bodyPr/>
        <a:lstStyle/>
        <a:p>
          <a:endParaRPr lang="en-US"/>
        </a:p>
      </dgm:t>
    </dgm:pt>
    <dgm:pt modelId="{E9551B7E-D097-4B44-AAE6-71593141CD6E}" type="pres">
      <dgm:prSet presAssocID="{399173FF-64DB-457D-B089-FC72DA1D0705}" presName="circleB" presStyleLbl="node1" presStyleIdx="1" presStyleCnt="7"/>
      <dgm:spPr>
        <a:solidFill>
          <a:schemeClr val="accent4"/>
        </a:solidFill>
      </dgm:spPr>
    </dgm:pt>
    <dgm:pt modelId="{7A22C6FA-D152-41B4-BFB4-5AFB0B2CB80E}" type="pres">
      <dgm:prSet presAssocID="{399173FF-64DB-457D-B089-FC72DA1D0705}" presName="spaceB" presStyleCnt="0"/>
      <dgm:spPr/>
    </dgm:pt>
    <dgm:pt modelId="{40E4E78F-E242-452C-89B4-83336A1E52A2}" type="pres">
      <dgm:prSet presAssocID="{1CE6FFE5-70F6-49E5-BD99-BE822FE8D85F}" presName="space" presStyleCnt="0"/>
      <dgm:spPr/>
    </dgm:pt>
    <dgm:pt modelId="{BC1B99F5-8F65-4B59-A09E-CF9CA87A4C1B}" type="pres">
      <dgm:prSet presAssocID="{FC5D7B5C-8AF1-47C0-8DDD-83497825BCE3}" presName="compositeA" presStyleCnt="0"/>
      <dgm:spPr/>
    </dgm:pt>
    <dgm:pt modelId="{8BE513ED-CD9E-4DC0-AF63-8EF603E2859A}" type="pres">
      <dgm:prSet presAssocID="{FC5D7B5C-8AF1-47C0-8DDD-83497825BCE3}" presName="textA" presStyleLbl="revTx" presStyleIdx="2" presStyleCnt="7">
        <dgm:presLayoutVars>
          <dgm:bulletEnabled val="1"/>
        </dgm:presLayoutVars>
      </dgm:prSet>
      <dgm:spPr/>
      <dgm:t>
        <a:bodyPr/>
        <a:lstStyle/>
        <a:p>
          <a:endParaRPr lang="en-US"/>
        </a:p>
      </dgm:t>
    </dgm:pt>
    <dgm:pt modelId="{ED087C3E-8582-498B-8BDB-C678D50F2B46}" type="pres">
      <dgm:prSet presAssocID="{FC5D7B5C-8AF1-47C0-8DDD-83497825BCE3}" presName="circleA" presStyleLbl="node1" presStyleIdx="2" presStyleCnt="7"/>
      <dgm:spPr>
        <a:solidFill>
          <a:schemeClr val="accent4"/>
        </a:solidFill>
      </dgm:spPr>
    </dgm:pt>
    <dgm:pt modelId="{06620C6B-FCB5-43CC-A3F4-DA445BACAD23}" type="pres">
      <dgm:prSet presAssocID="{FC5D7B5C-8AF1-47C0-8DDD-83497825BCE3}" presName="spaceA" presStyleCnt="0"/>
      <dgm:spPr/>
    </dgm:pt>
    <dgm:pt modelId="{66E336B1-F00B-4D1C-8D8E-A4CCB22738B9}" type="pres">
      <dgm:prSet presAssocID="{EB2D356E-9A12-4399-953F-AC6E9D3763CF}" presName="space" presStyleCnt="0"/>
      <dgm:spPr/>
    </dgm:pt>
    <dgm:pt modelId="{419908E7-10F1-43D4-A9F3-A07E63E46B81}" type="pres">
      <dgm:prSet presAssocID="{F35BEDCB-A7CB-4227-ACAC-994443653D8B}" presName="compositeB" presStyleCnt="0"/>
      <dgm:spPr/>
    </dgm:pt>
    <dgm:pt modelId="{1E1511E6-25E9-437B-84C8-410F3AE1159B}" type="pres">
      <dgm:prSet presAssocID="{F35BEDCB-A7CB-4227-ACAC-994443653D8B}" presName="textB" presStyleLbl="revTx" presStyleIdx="3" presStyleCnt="7">
        <dgm:presLayoutVars>
          <dgm:bulletEnabled val="1"/>
        </dgm:presLayoutVars>
      </dgm:prSet>
      <dgm:spPr/>
      <dgm:t>
        <a:bodyPr/>
        <a:lstStyle/>
        <a:p>
          <a:endParaRPr lang="en-US"/>
        </a:p>
      </dgm:t>
    </dgm:pt>
    <dgm:pt modelId="{00C52030-8721-4101-85FF-826378C88388}" type="pres">
      <dgm:prSet presAssocID="{F35BEDCB-A7CB-4227-ACAC-994443653D8B}" presName="circleB" presStyleLbl="node1" presStyleIdx="3" presStyleCnt="7"/>
      <dgm:spPr>
        <a:solidFill>
          <a:schemeClr val="accent4"/>
        </a:solidFill>
      </dgm:spPr>
    </dgm:pt>
    <dgm:pt modelId="{41D1EEED-91BB-44CF-8140-10CAE8984724}" type="pres">
      <dgm:prSet presAssocID="{F35BEDCB-A7CB-4227-ACAC-994443653D8B}" presName="spaceB" presStyleCnt="0"/>
      <dgm:spPr/>
    </dgm:pt>
    <dgm:pt modelId="{2A007987-DC0E-454C-83BC-0C497F2F0BD5}" type="pres">
      <dgm:prSet presAssocID="{EDE5021B-F523-403B-B757-90CD6B6689DB}" presName="space" presStyleCnt="0"/>
      <dgm:spPr/>
    </dgm:pt>
    <dgm:pt modelId="{17C8F202-0A34-43D6-9387-DA42B89DCCB6}" type="pres">
      <dgm:prSet presAssocID="{16851FBC-5148-4582-B4F4-E76E7B7A7EE0}" presName="compositeA" presStyleCnt="0"/>
      <dgm:spPr/>
    </dgm:pt>
    <dgm:pt modelId="{7A0A6000-7441-4651-8418-0DA19558E270}" type="pres">
      <dgm:prSet presAssocID="{16851FBC-5148-4582-B4F4-E76E7B7A7EE0}" presName="textA" presStyleLbl="revTx" presStyleIdx="4" presStyleCnt="7">
        <dgm:presLayoutVars>
          <dgm:bulletEnabled val="1"/>
        </dgm:presLayoutVars>
      </dgm:prSet>
      <dgm:spPr/>
      <dgm:t>
        <a:bodyPr/>
        <a:lstStyle/>
        <a:p>
          <a:endParaRPr lang="en-US"/>
        </a:p>
      </dgm:t>
    </dgm:pt>
    <dgm:pt modelId="{4671E85A-386C-4CCB-BCB9-03B5CDA694B2}" type="pres">
      <dgm:prSet presAssocID="{16851FBC-5148-4582-B4F4-E76E7B7A7EE0}" presName="circleA" presStyleLbl="node1" presStyleIdx="4" presStyleCnt="7"/>
      <dgm:spPr>
        <a:solidFill>
          <a:schemeClr val="accent4"/>
        </a:solidFill>
      </dgm:spPr>
    </dgm:pt>
    <dgm:pt modelId="{4C60108F-989F-4E92-A3F9-3AB56E2048E2}" type="pres">
      <dgm:prSet presAssocID="{16851FBC-5148-4582-B4F4-E76E7B7A7EE0}" presName="spaceA" presStyleCnt="0"/>
      <dgm:spPr/>
    </dgm:pt>
    <dgm:pt modelId="{D0824ECE-D664-4E58-BB97-F8A28ED6C00D}" type="pres">
      <dgm:prSet presAssocID="{283EEE99-B8AF-405A-AD1B-05C205309270}" presName="space" presStyleCnt="0"/>
      <dgm:spPr/>
    </dgm:pt>
    <dgm:pt modelId="{98CC5971-FFAB-4673-B48D-381B1138E8F6}" type="pres">
      <dgm:prSet presAssocID="{0B397D52-F0D6-4034-A132-AC70AB65E917}" presName="compositeB" presStyleCnt="0"/>
      <dgm:spPr/>
    </dgm:pt>
    <dgm:pt modelId="{DF4AC2D2-904C-4B68-9B2B-0CBB856AC404}" type="pres">
      <dgm:prSet presAssocID="{0B397D52-F0D6-4034-A132-AC70AB65E917}" presName="textB" presStyleLbl="revTx" presStyleIdx="5" presStyleCnt="7">
        <dgm:presLayoutVars>
          <dgm:bulletEnabled val="1"/>
        </dgm:presLayoutVars>
      </dgm:prSet>
      <dgm:spPr/>
      <dgm:t>
        <a:bodyPr/>
        <a:lstStyle/>
        <a:p>
          <a:endParaRPr lang="en-US"/>
        </a:p>
      </dgm:t>
    </dgm:pt>
    <dgm:pt modelId="{D00E7B45-7D59-4F4C-A700-057E7B4CCCC0}" type="pres">
      <dgm:prSet presAssocID="{0B397D52-F0D6-4034-A132-AC70AB65E917}" presName="circleB" presStyleLbl="node1" presStyleIdx="5" presStyleCnt="7"/>
      <dgm:spPr>
        <a:solidFill>
          <a:schemeClr val="accent4"/>
        </a:solidFill>
      </dgm:spPr>
    </dgm:pt>
    <dgm:pt modelId="{2D2FB3B3-E2A1-4C5F-BFDA-9C72D28BFD38}" type="pres">
      <dgm:prSet presAssocID="{0B397D52-F0D6-4034-A132-AC70AB65E917}" presName="spaceB" presStyleCnt="0"/>
      <dgm:spPr/>
    </dgm:pt>
    <dgm:pt modelId="{4FD060D2-2A1E-4241-B71B-B81DE2137A70}" type="pres">
      <dgm:prSet presAssocID="{00671EC8-1EDF-48EF-BDC4-5D3A047BEBF9}" presName="space" presStyleCnt="0"/>
      <dgm:spPr/>
    </dgm:pt>
    <dgm:pt modelId="{80634152-1C1D-47F5-A6FA-ADF99D7CCD40}" type="pres">
      <dgm:prSet presAssocID="{3DE283B1-63D5-4486-A86E-BCF731738524}" presName="compositeA" presStyleCnt="0"/>
      <dgm:spPr/>
    </dgm:pt>
    <dgm:pt modelId="{A145A4B6-ABA3-4DE3-B565-4D37682773D2}" type="pres">
      <dgm:prSet presAssocID="{3DE283B1-63D5-4486-A86E-BCF731738524}" presName="textA" presStyleLbl="revTx" presStyleIdx="6" presStyleCnt="7">
        <dgm:presLayoutVars>
          <dgm:bulletEnabled val="1"/>
        </dgm:presLayoutVars>
      </dgm:prSet>
      <dgm:spPr/>
      <dgm:t>
        <a:bodyPr/>
        <a:lstStyle/>
        <a:p>
          <a:endParaRPr lang="en-US"/>
        </a:p>
      </dgm:t>
    </dgm:pt>
    <dgm:pt modelId="{54613CAB-CA61-4616-8D8D-3BCF845D63CA}" type="pres">
      <dgm:prSet presAssocID="{3DE283B1-63D5-4486-A86E-BCF731738524}" presName="circleA" presStyleLbl="node1" presStyleIdx="6" presStyleCnt="7"/>
      <dgm:spPr>
        <a:solidFill>
          <a:schemeClr val="accent4"/>
        </a:solidFill>
      </dgm:spPr>
    </dgm:pt>
    <dgm:pt modelId="{903653ED-5308-46BD-BC57-771120BCDF2C}" type="pres">
      <dgm:prSet presAssocID="{3DE283B1-63D5-4486-A86E-BCF731738524}" presName="spaceA" presStyleCnt="0"/>
      <dgm:spPr/>
    </dgm:pt>
  </dgm:ptLst>
  <dgm:cxnLst>
    <dgm:cxn modelId="{7D51176E-187C-465E-83A9-8C5904215FC9}" srcId="{21618EB9-77F7-422A-B91C-2F4004E0BD85}" destId="{DAB8FA4B-C6D3-46C4-B710-7450DC332C8B}" srcOrd="0" destOrd="0" parTransId="{0EE4D862-7539-4BF8-B3F3-6F7760EABD85}" sibTransId="{25A248E6-C658-44D6-88F9-6403488EDCB8}"/>
    <dgm:cxn modelId="{5270C503-D613-4159-B5B9-D0954D982FFF}" type="presOf" srcId="{F35BEDCB-A7CB-4227-ACAC-994443653D8B}" destId="{1E1511E6-25E9-437B-84C8-410F3AE1159B}" srcOrd="0" destOrd="0" presId="urn:microsoft.com/office/officeart/2005/8/layout/hProcess11"/>
    <dgm:cxn modelId="{8ECDFA47-A53A-4FA5-9CF7-721254B0CC44}" type="presOf" srcId="{3DE283B1-63D5-4486-A86E-BCF731738524}" destId="{A145A4B6-ABA3-4DE3-B565-4D37682773D2}" srcOrd="0" destOrd="0" presId="urn:microsoft.com/office/officeart/2005/8/layout/hProcess11"/>
    <dgm:cxn modelId="{39106035-BDFA-4DC6-A306-5260F5F46A75}" type="presOf" srcId="{399173FF-64DB-457D-B089-FC72DA1D0705}" destId="{37B11668-1B5C-49CE-86B0-F2EBB8BAD0BB}" srcOrd="0" destOrd="0" presId="urn:microsoft.com/office/officeart/2005/8/layout/hProcess11"/>
    <dgm:cxn modelId="{E2CD9647-1E07-44C8-90C2-7DE0C2776EE1}" srcId="{21618EB9-77F7-422A-B91C-2F4004E0BD85}" destId="{16851FBC-5148-4582-B4F4-E76E7B7A7EE0}" srcOrd="4" destOrd="0" parTransId="{26510037-98E3-499F-B4F1-909682340912}" sibTransId="{283EEE99-B8AF-405A-AD1B-05C205309270}"/>
    <dgm:cxn modelId="{3A261954-7139-4DD5-8214-1CCFC15F716C}" type="presOf" srcId="{DAB8FA4B-C6D3-46C4-B710-7450DC332C8B}" destId="{54A10497-3030-4E60-B6F1-6A4FBD67F783}" srcOrd="0" destOrd="0" presId="urn:microsoft.com/office/officeart/2005/8/layout/hProcess11"/>
    <dgm:cxn modelId="{24153C31-E351-4101-B20D-992BD944B81A}" type="presOf" srcId="{0B397D52-F0D6-4034-A132-AC70AB65E917}" destId="{DF4AC2D2-904C-4B68-9B2B-0CBB856AC404}" srcOrd="0" destOrd="0" presId="urn:microsoft.com/office/officeart/2005/8/layout/hProcess11"/>
    <dgm:cxn modelId="{445D570D-E454-47C8-9B0B-434CC35F5E1E}" type="presOf" srcId="{16851FBC-5148-4582-B4F4-E76E7B7A7EE0}" destId="{7A0A6000-7441-4651-8418-0DA19558E270}" srcOrd="0" destOrd="0" presId="urn:microsoft.com/office/officeart/2005/8/layout/hProcess11"/>
    <dgm:cxn modelId="{01A29025-7AE8-45A8-AB6E-49B96DD17DF5}" srcId="{21618EB9-77F7-422A-B91C-2F4004E0BD85}" destId="{399173FF-64DB-457D-B089-FC72DA1D0705}" srcOrd="1" destOrd="0" parTransId="{19F6458E-6C37-471F-92FC-7D402E0C6080}" sibTransId="{1CE6FFE5-70F6-49E5-BD99-BE822FE8D85F}"/>
    <dgm:cxn modelId="{BAF734B6-1C30-4303-B73F-0C60650D7771}" srcId="{21618EB9-77F7-422A-B91C-2F4004E0BD85}" destId="{0B397D52-F0D6-4034-A132-AC70AB65E917}" srcOrd="5" destOrd="0" parTransId="{1E968067-1CD1-4D0A-98BC-6D419CA66830}" sibTransId="{00671EC8-1EDF-48EF-BDC4-5D3A047BEBF9}"/>
    <dgm:cxn modelId="{4043AEDA-DD04-4D5A-8DC6-DC4E5BD19427}" type="presOf" srcId="{FC5D7B5C-8AF1-47C0-8DDD-83497825BCE3}" destId="{8BE513ED-CD9E-4DC0-AF63-8EF603E2859A}" srcOrd="0" destOrd="0" presId="urn:microsoft.com/office/officeart/2005/8/layout/hProcess11"/>
    <dgm:cxn modelId="{B8FB87CF-0159-4168-843A-377949868480}" srcId="{21618EB9-77F7-422A-B91C-2F4004E0BD85}" destId="{3DE283B1-63D5-4486-A86E-BCF731738524}" srcOrd="6" destOrd="0" parTransId="{A77DD835-5F64-43BF-A5C5-578CF3774B3B}" sibTransId="{A4D3EB60-3D64-4AD9-A4D6-C29ED9CF5C95}"/>
    <dgm:cxn modelId="{FE4A0B67-D43C-4CFB-B51E-6CB98669489A}" srcId="{21618EB9-77F7-422A-B91C-2F4004E0BD85}" destId="{FC5D7B5C-8AF1-47C0-8DDD-83497825BCE3}" srcOrd="2" destOrd="0" parTransId="{90732686-7FAE-474B-AECD-532C72576B7B}" sibTransId="{EB2D356E-9A12-4399-953F-AC6E9D3763CF}"/>
    <dgm:cxn modelId="{0B3D4213-0145-4006-BFAE-FD3BC1F3DF5F}" srcId="{21618EB9-77F7-422A-B91C-2F4004E0BD85}" destId="{F35BEDCB-A7CB-4227-ACAC-994443653D8B}" srcOrd="3" destOrd="0" parTransId="{1CE68EDC-1B62-40BB-853C-6B872AB8D2DF}" sibTransId="{EDE5021B-F523-403B-B757-90CD6B6689DB}"/>
    <dgm:cxn modelId="{173B28F2-6AAE-453E-8949-54232CF9C4FF}" type="presOf" srcId="{21618EB9-77F7-422A-B91C-2F4004E0BD85}" destId="{56A6882A-75F0-43FB-86D5-52F883293379}" srcOrd="0" destOrd="0" presId="urn:microsoft.com/office/officeart/2005/8/layout/hProcess11"/>
    <dgm:cxn modelId="{23DB8E38-647C-4DAC-B9F9-5FD8730A974A}" type="presParOf" srcId="{56A6882A-75F0-43FB-86D5-52F883293379}" destId="{F279A302-5AA8-4B07-93E3-6BF36C86312F}" srcOrd="0" destOrd="0" presId="urn:microsoft.com/office/officeart/2005/8/layout/hProcess11"/>
    <dgm:cxn modelId="{EF68DB91-9174-4F97-8B2C-44CF2B0A0B76}" type="presParOf" srcId="{56A6882A-75F0-43FB-86D5-52F883293379}" destId="{D45B9BD4-57EA-47DF-98A9-24B03A606BB1}" srcOrd="1" destOrd="0" presId="urn:microsoft.com/office/officeart/2005/8/layout/hProcess11"/>
    <dgm:cxn modelId="{8A3E9632-5672-4E5D-B89C-C5C9A940FBCA}" type="presParOf" srcId="{D45B9BD4-57EA-47DF-98A9-24B03A606BB1}" destId="{42AF49A2-B55A-4B69-8637-5250804ACF30}" srcOrd="0" destOrd="0" presId="urn:microsoft.com/office/officeart/2005/8/layout/hProcess11"/>
    <dgm:cxn modelId="{5FC7181F-67D0-4863-8F15-01D2E601FDB9}" type="presParOf" srcId="{42AF49A2-B55A-4B69-8637-5250804ACF30}" destId="{54A10497-3030-4E60-B6F1-6A4FBD67F783}" srcOrd="0" destOrd="0" presId="urn:microsoft.com/office/officeart/2005/8/layout/hProcess11"/>
    <dgm:cxn modelId="{B6FA34E0-69DB-415F-B54B-C50241A56E57}" type="presParOf" srcId="{42AF49A2-B55A-4B69-8637-5250804ACF30}" destId="{958B1AB5-B3FD-4081-AC83-8C6423EC0184}" srcOrd="1" destOrd="0" presId="urn:microsoft.com/office/officeart/2005/8/layout/hProcess11"/>
    <dgm:cxn modelId="{5F090930-BB54-4BAD-B363-701AAC78605C}" type="presParOf" srcId="{42AF49A2-B55A-4B69-8637-5250804ACF30}" destId="{A058895F-7F40-43B8-A9D6-7F40302DD0F7}" srcOrd="2" destOrd="0" presId="urn:microsoft.com/office/officeart/2005/8/layout/hProcess11"/>
    <dgm:cxn modelId="{F157ED34-1265-4E8B-B13C-9890403D4980}" type="presParOf" srcId="{D45B9BD4-57EA-47DF-98A9-24B03A606BB1}" destId="{9930EBFC-8590-45DF-AFBE-E56B16373291}" srcOrd="1" destOrd="0" presId="urn:microsoft.com/office/officeart/2005/8/layout/hProcess11"/>
    <dgm:cxn modelId="{E736AFB5-E84D-4873-B4CA-755D444B4708}" type="presParOf" srcId="{D45B9BD4-57EA-47DF-98A9-24B03A606BB1}" destId="{ACAA1DA3-28EF-4D38-953A-704F78672EDC}" srcOrd="2" destOrd="0" presId="urn:microsoft.com/office/officeart/2005/8/layout/hProcess11"/>
    <dgm:cxn modelId="{BE9C8AAF-42EF-40CA-9D64-1E3F21A5AC95}" type="presParOf" srcId="{ACAA1DA3-28EF-4D38-953A-704F78672EDC}" destId="{37B11668-1B5C-49CE-86B0-F2EBB8BAD0BB}" srcOrd="0" destOrd="0" presId="urn:microsoft.com/office/officeart/2005/8/layout/hProcess11"/>
    <dgm:cxn modelId="{2275F0D6-FCB4-4EC8-9851-0E892F393ADE}" type="presParOf" srcId="{ACAA1DA3-28EF-4D38-953A-704F78672EDC}" destId="{E9551B7E-D097-4B44-AAE6-71593141CD6E}" srcOrd="1" destOrd="0" presId="urn:microsoft.com/office/officeart/2005/8/layout/hProcess11"/>
    <dgm:cxn modelId="{12FC8D01-9EB2-4BE8-B79B-5DD5874277F2}" type="presParOf" srcId="{ACAA1DA3-28EF-4D38-953A-704F78672EDC}" destId="{7A22C6FA-D152-41B4-BFB4-5AFB0B2CB80E}" srcOrd="2" destOrd="0" presId="urn:microsoft.com/office/officeart/2005/8/layout/hProcess11"/>
    <dgm:cxn modelId="{9F824F57-0ECC-4075-A099-27785424ACD7}" type="presParOf" srcId="{D45B9BD4-57EA-47DF-98A9-24B03A606BB1}" destId="{40E4E78F-E242-452C-89B4-83336A1E52A2}" srcOrd="3" destOrd="0" presId="urn:microsoft.com/office/officeart/2005/8/layout/hProcess11"/>
    <dgm:cxn modelId="{4EC35105-D30B-4A16-8BCF-F700C9A0FC7B}" type="presParOf" srcId="{D45B9BD4-57EA-47DF-98A9-24B03A606BB1}" destId="{BC1B99F5-8F65-4B59-A09E-CF9CA87A4C1B}" srcOrd="4" destOrd="0" presId="urn:microsoft.com/office/officeart/2005/8/layout/hProcess11"/>
    <dgm:cxn modelId="{DAC91E9C-2214-4803-BA52-B588E0B64B4C}" type="presParOf" srcId="{BC1B99F5-8F65-4B59-A09E-CF9CA87A4C1B}" destId="{8BE513ED-CD9E-4DC0-AF63-8EF603E2859A}" srcOrd="0" destOrd="0" presId="urn:microsoft.com/office/officeart/2005/8/layout/hProcess11"/>
    <dgm:cxn modelId="{CE1E830B-6836-4B41-AF4B-32550959F0EA}" type="presParOf" srcId="{BC1B99F5-8F65-4B59-A09E-CF9CA87A4C1B}" destId="{ED087C3E-8582-498B-8BDB-C678D50F2B46}" srcOrd="1" destOrd="0" presId="urn:microsoft.com/office/officeart/2005/8/layout/hProcess11"/>
    <dgm:cxn modelId="{21A77086-03A7-4A5D-BC68-F57149F93B7D}" type="presParOf" srcId="{BC1B99F5-8F65-4B59-A09E-CF9CA87A4C1B}" destId="{06620C6B-FCB5-43CC-A3F4-DA445BACAD23}" srcOrd="2" destOrd="0" presId="urn:microsoft.com/office/officeart/2005/8/layout/hProcess11"/>
    <dgm:cxn modelId="{DFEC1768-E229-4115-94FA-7FE2A27AB3B2}" type="presParOf" srcId="{D45B9BD4-57EA-47DF-98A9-24B03A606BB1}" destId="{66E336B1-F00B-4D1C-8D8E-A4CCB22738B9}" srcOrd="5" destOrd="0" presId="urn:microsoft.com/office/officeart/2005/8/layout/hProcess11"/>
    <dgm:cxn modelId="{66FF0297-8CB6-4814-8FBA-88A1026EBD83}" type="presParOf" srcId="{D45B9BD4-57EA-47DF-98A9-24B03A606BB1}" destId="{419908E7-10F1-43D4-A9F3-A07E63E46B81}" srcOrd="6" destOrd="0" presId="urn:microsoft.com/office/officeart/2005/8/layout/hProcess11"/>
    <dgm:cxn modelId="{46CFF1B8-1666-4E2C-AF98-B3B571750820}" type="presParOf" srcId="{419908E7-10F1-43D4-A9F3-A07E63E46B81}" destId="{1E1511E6-25E9-437B-84C8-410F3AE1159B}" srcOrd="0" destOrd="0" presId="urn:microsoft.com/office/officeart/2005/8/layout/hProcess11"/>
    <dgm:cxn modelId="{6CDB35FA-7877-4214-8E15-091CF084C689}" type="presParOf" srcId="{419908E7-10F1-43D4-A9F3-A07E63E46B81}" destId="{00C52030-8721-4101-85FF-826378C88388}" srcOrd="1" destOrd="0" presId="urn:microsoft.com/office/officeart/2005/8/layout/hProcess11"/>
    <dgm:cxn modelId="{67E10CF1-C7C2-4868-9F2F-FD67D6159862}" type="presParOf" srcId="{419908E7-10F1-43D4-A9F3-A07E63E46B81}" destId="{41D1EEED-91BB-44CF-8140-10CAE8984724}" srcOrd="2" destOrd="0" presId="urn:microsoft.com/office/officeart/2005/8/layout/hProcess11"/>
    <dgm:cxn modelId="{4D44C50D-EFA9-4CDD-AA4B-86C5DDBF7154}" type="presParOf" srcId="{D45B9BD4-57EA-47DF-98A9-24B03A606BB1}" destId="{2A007987-DC0E-454C-83BC-0C497F2F0BD5}" srcOrd="7" destOrd="0" presId="urn:microsoft.com/office/officeart/2005/8/layout/hProcess11"/>
    <dgm:cxn modelId="{0C4B1B85-9903-4E1D-9D44-4960C84C6016}" type="presParOf" srcId="{D45B9BD4-57EA-47DF-98A9-24B03A606BB1}" destId="{17C8F202-0A34-43D6-9387-DA42B89DCCB6}" srcOrd="8" destOrd="0" presId="urn:microsoft.com/office/officeart/2005/8/layout/hProcess11"/>
    <dgm:cxn modelId="{D0378475-0D68-4246-82D7-6A49A7449FC0}" type="presParOf" srcId="{17C8F202-0A34-43D6-9387-DA42B89DCCB6}" destId="{7A0A6000-7441-4651-8418-0DA19558E270}" srcOrd="0" destOrd="0" presId="urn:microsoft.com/office/officeart/2005/8/layout/hProcess11"/>
    <dgm:cxn modelId="{006F5C40-D343-4324-B537-2E0C89787382}" type="presParOf" srcId="{17C8F202-0A34-43D6-9387-DA42B89DCCB6}" destId="{4671E85A-386C-4CCB-BCB9-03B5CDA694B2}" srcOrd="1" destOrd="0" presId="urn:microsoft.com/office/officeart/2005/8/layout/hProcess11"/>
    <dgm:cxn modelId="{249C8100-F8BE-4492-B319-37DC3D43497E}" type="presParOf" srcId="{17C8F202-0A34-43D6-9387-DA42B89DCCB6}" destId="{4C60108F-989F-4E92-A3F9-3AB56E2048E2}" srcOrd="2" destOrd="0" presId="urn:microsoft.com/office/officeart/2005/8/layout/hProcess11"/>
    <dgm:cxn modelId="{EF04A1D2-19CB-4051-BA32-D93B4E517657}" type="presParOf" srcId="{D45B9BD4-57EA-47DF-98A9-24B03A606BB1}" destId="{D0824ECE-D664-4E58-BB97-F8A28ED6C00D}" srcOrd="9" destOrd="0" presId="urn:microsoft.com/office/officeart/2005/8/layout/hProcess11"/>
    <dgm:cxn modelId="{C249BF3C-C79B-481E-AC4C-AABDE0DF15CB}" type="presParOf" srcId="{D45B9BD4-57EA-47DF-98A9-24B03A606BB1}" destId="{98CC5971-FFAB-4673-B48D-381B1138E8F6}" srcOrd="10" destOrd="0" presId="urn:microsoft.com/office/officeart/2005/8/layout/hProcess11"/>
    <dgm:cxn modelId="{36F175D5-C1D0-417E-94C4-1B63ADB503E9}" type="presParOf" srcId="{98CC5971-FFAB-4673-B48D-381B1138E8F6}" destId="{DF4AC2D2-904C-4B68-9B2B-0CBB856AC404}" srcOrd="0" destOrd="0" presId="urn:microsoft.com/office/officeart/2005/8/layout/hProcess11"/>
    <dgm:cxn modelId="{59303D1E-C406-4F6F-9CBB-6F9A1AEB46A5}" type="presParOf" srcId="{98CC5971-FFAB-4673-B48D-381B1138E8F6}" destId="{D00E7B45-7D59-4F4C-A700-057E7B4CCCC0}" srcOrd="1" destOrd="0" presId="urn:microsoft.com/office/officeart/2005/8/layout/hProcess11"/>
    <dgm:cxn modelId="{E98F643A-7D09-4AED-B84F-E91B2D652917}" type="presParOf" srcId="{98CC5971-FFAB-4673-B48D-381B1138E8F6}" destId="{2D2FB3B3-E2A1-4C5F-BFDA-9C72D28BFD38}" srcOrd="2" destOrd="0" presId="urn:microsoft.com/office/officeart/2005/8/layout/hProcess11"/>
    <dgm:cxn modelId="{BF2D377E-8E4B-4CB3-B4E2-DD8C36A36C5D}" type="presParOf" srcId="{D45B9BD4-57EA-47DF-98A9-24B03A606BB1}" destId="{4FD060D2-2A1E-4241-B71B-B81DE2137A70}" srcOrd="11" destOrd="0" presId="urn:microsoft.com/office/officeart/2005/8/layout/hProcess11"/>
    <dgm:cxn modelId="{84C5FFA3-95C5-4FC9-AB3C-0C92884BD3FE}" type="presParOf" srcId="{D45B9BD4-57EA-47DF-98A9-24B03A606BB1}" destId="{80634152-1C1D-47F5-A6FA-ADF99D7CCD40}" srcOrd="12" destOrd="0" presId="urn:microsoft.com/office/officeart/2005/8/layout/hProcess11"/>
    <dgm:cxn modelId="{74BCA585-F538-40A9-8679-D593FD671196}" type="presParOf" srcId="{80634152-1C1D-47F5-A6FA-ADF99D7CCD40}" destId="{A145A4B6-ABA3-4DE3-B565-4D37682773D2}" srcOrd="0" destOrd="0" presId="urn:microsoft.com/office/officeart/2005/8/layout/hProcess11"/>
    <dgm:cxn modelId="{3A96C3D9-E911-47EB-A132-915DF1E07C25}" type="presParOf" srcId="{80634152-1C1D-47F5-A6FA-ADF99D7CCD40}" destId="{54613CAB-CA61-4616-8D8D-3BCF845D63CA}" srcOrd="1" destOrd="0" presId="urn:microsoft.com/office/officeart/2005/8/layout/hProcess11"/>
    <dgm:cxn modelId="{DBFC3E88-D87D-40C1-BCC0-CE2D2CBA8D72}" type="presParOf" srcId="{80634152-1C1D-47F5-A6FA-ADF99D7CCD40}" destId="{903653ED-5308-46BD-BC57-771120BCDF2C}"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1618EB9-77F7-422A-B91C-2F4004E0BD85}" type="doc">
      <dgm:prSet loTypeId="urn:microsoft.com/office/officeart/2005/8/layout/hProcess11" loCatId="process" qsTypeId="urn:microsoft.com/office/officeart/2005/8/quickstyle/simple1" qsCatId="simple" csTypeId="urn:microsoft.com/office/officeart/2005/8/colors/accent1_2" csCatId="accent1" phldr="1"/>
      <dgm:spPr/>
    </dgm:pt>
    <dgm:pt modelId="{DAB8FA4B-C6D3-46C4-B710-7450DC332C8B}">
      <dgm:prSet phldrT="[Text]"/>
      <dgm:spPr/>
      <dgm:t>
        <a:bodyPr/>
        <a:lstStyle/>
        <a:p>
          <a:r>
            <a:rPr lang="en-US" b="0" dirty="0" smtClean="0">
              <a:solidFill>
                <a:schemeClr val="tx1"/>
              </a:solidFill>
            </a:rPr>
            <a:t>Fall Semester</a:t>
          </a:r>
          <a:endParaRPr lang="en-US" b="0" dirty="0">
            <a:solidFill>
              <a:schemeClr val="tx1"/>
            </a:solidFill>
          </a:endParaRPr>
        </a:p>
      </dgm:t>
    </dgm:pt>
    <dgm:pt modelId="{0EE4D862-7539-4BF8-B3F3-6F7760EABD85}" type="parTrans" cxnId="{7D51176E-187C-465E-83A9-8C5904215FC9}">
      <dgm:prSet/>
      <dgm:spPr/>
      <dgm:t>
        <a:bodyPr/>
        <a:lstStyle/>
        <a:p>
          <a:endParaRPr lang="en-US"/>
        </a:p>
      </dgm:t>
    </dgm:pt>
    <dgm:pt modelId="{25A248E6-C658-44D6-88F9-6403488EDCB8}" type="sibTrans" cxnId="{7D51176E-187C-465E-83A9-8C5904215FC9}">
      <dgm:prSet/>
      <dgm:spPr/>
      <dgm:t>
        <a:bodyPr/>
        <a:lstStyle/>
        <a:p>
          <a:endParaRPr lang="en-US"/>
        </a:p>
      </dgm:t>
    </dgm:pt>
    <dgm:pt modelId="{399173FF-64DB-457D-B089-FC72DA1D0705}">
      <dgm:prSet phldrT="[Text]"/>
      <dgm:spPr/>
      <dgm:t>
        <a:bodyPr/>
        <a:lstStyle/>
        <a:p>
          <a:r>
            <a:rPr lang="en-US" b="0" dirty="0" smtClean="0">
              <a:solidFill>
                <a:schemeClr val="tx1"/>
              </a:solidFill>
            </a:rPr>
            <a:t>January</a:t>
          </a:r>
          <a:endParaRPr lang="en-US" b="0" dirty="0">
            <a:solidFill>
              <a:schemeClr val="tx1"/>
            </a:solidFill>
          </a:endParaRPr>
        </a:p>
      </dgm:t>
    </dgm:pt>
    <dgm:pt modelId="{19F6458E-6C37-471F-92FC-7D402E0C6080}" type="parTrans" cxnId="{01A29025-7AE8-45A8-AB6E-49B96DD17DF5}">
      <dgm:prSet/>
      <dgm:spPr/>
      <dgm:t>
        <a:bodyPr/>
        <a:lstStyle/>
        <a:p>
          <a:endParaRPr lang="en-US"/>
        </a:p>
      </dgm:t>
    </dgm:pt>
    <dgm:pt modelId="{1CE6FFE5-70F6-49E5-BD99-BE822FE8D85F}" type="sibTrans" cxnId="{01A29025-7AE8-45A8-AB6E-49B96DD17DF5}">
      <dgm:prSet/>
      <dgm:spPr/>
      <dgm:t>
        <a:bodyPr/>
        <a:lstStyle/>
        <a:p>
          <a:endParaRPr lang="en-US"/>
        </a:p>
      </dgm:t>
    </dgm:pt>
    <dgm:pt modelId="{FC5D7B5C-8AF1-47C0-8DDD-83497825BCE3}">
      <dgm:prSet phldrT="[Text]"/>
      <dgm:spPr/>
      <dgm:t>
        <a:bodyPr/>
        <a:lstStyle/>
        <a:p>
          <a:r>
            <a:rPr lang="en-US" b="0" dirty="0" smtClean="0">
              <a:solidFill>
                <a:schemeClr val="tx1"/>
              </a:solidFill>
            </a:rPr>
            <a:t>February</a:t>
          </a:r>
          <a:endParaRPr lang="en-US" b="0" dirty="0">
            <a:solidFill>
              <a:schemeClr val="tx1"/>
            </a:solidFill>
          </a:endParaRPr>
        </a:p>
      </dgm:t>
    </dgm:pt>
    <dgm:pt modelId="{90732686-7FAE-474B-AECD-532C72576B7B}" type="parTrans" cxnId="{FE4A0B67-D43C-4CFB-B51E-6CB98669489A}">
      <dgm:prSet/>
      <dgm:spPr/>
      <dgm:t>
        <a:bodyPr/>
        <a:lstStyle/>
        <a:p>
          <a:endParaRPr lang="en-US"/>
        </a:p>
      </dgm:t>
    </dgm:pt>
    <dgm:pt modelId="{EB2D356E-9A12-4399-953F-AC6E9D3763CF}" type="sibTrans" cxnId="{FE4A0B67-D43C-4CFB-B51E-6CB98669489A}">
      <dgm:prSet/>
      <dgm:spPr/>
      <dgm:t>
        <a:bodyPr/>
        <a:lstStyle/>
        <a:p>
          <a:endParaRPr lang="en-US"/>
        </a:p>
      </dgm:t>
    </dgm:pt>
    <dgm:pt modelId="{F35BEDCB-A7CB-4227-ACAC-994443653D8B}">
      <dgm:prSet phldrT="[Text]"/>
      <dgm:spPr/>
      <dgm:t>
        <a:bodyPr/>
        <a:lstStyle/>
        <a:p>
          <a:r>
            <a:rPr lang="en-US" b="0" dirty="0" smtClean="0">
              <a:solidFill>
                <a:schemeClr val="tx1"/>
              </a:solidFill>
            </a:rPr>
            <a:t>March</a:t>
          </a:r>
          <a:endParaRPr lang="en-US" b="0" dirty="0">
            <a:solidFill>
              <a:schemeClr val="tx1"/>
            </a:solidFill>
          </a:endParaRPr>
        </a:p>
      </dgm:t>
    </dgm:pt>
    <dgm:pt modelId="{1CE68EDC-1B62-40BB-853C-6B872AB8D2DF}" type="parTrans" cxnId="{0B3D4213-0145-4006-BFAE-FD3BC1F3DF5F}">
      <dgm:prSet/>
      <dgm:spPr/>
      <dgm:t>
        <a:bodyPr/>
        <a:lstStyle/>
        <a:p>
          <a:endParaRPr lang="en-US"/>
        </a:p>
      </dgm:t>
    </dgm:pt>
    <dgm:pt modelId="{EDE5021B-F523-403B-B757-90CD6B6689DB}" type="sibTrans" cxnId="{0B3D4213-0145-4006-BFAE-FD3BC1F3DF5F}">
      <dgm:prSet/>
      <dgm:spPr/>
      <dgm:t>
        <a:bodyPr/>
        <a:lstStyle/>
        <a:p>
          <a:endParaRPr lang="en-US"/>
        </a:p>
      </dgm:t>
    </dgm:pt>
    <dgm:pt modelId="{16851FBC-5148-4582-B4F4-E76E7B7A7EE0}">
      <dgm:prSet phldrT="[Text]"/>
      <dgm:spPr/>
      <dgm:t>
        <a:bodyPr/>
        <a:lstStyle/>
        <a:p>
          <a:r>
            <a:rPr lang="en-US" b="0" dirty="0" smtClean="0">
              <a:solidFill>
                <a:schemeClr val="tx1"/>
              </a:solidFill>
            </a:rPr>
            <a:t>April/May</a:t>
          </a:r>
          <a:endParaRPr lang="en-US" b="0" dirty="0">
            <a:solidFill>
              <a:schemeClr val="tx1"/>
            </a:solidFill>
          </a:endParaRPr>
        </a:p>
      </dgm:t>
    </dgm:pt>
    <dgm:pt modelId="{26510037-98E3-499F-B4F1-909682340912}" type="parTrans" cxnId="{E2CD9647-1E07-44C8-90C2-7DE0C2776EE1}">
      <dgm:prSet/>
      <dgm:spPr/>
      <dgm:t>
        <a:bodyPr/>
        <a:lstStyle/>
        <a:p>
          <a:endParaRPr lang="en-US"/>
        </a:p>
      </dgm:t>
    </dgm:pt>
    <dgm:pt modelId="{283EEE99-B8AF-405A-AD1B-05C205309270}" type="sibTrans" cxnId="{E2CD9647-1E07-44C8-90C2-7DE0C2776EE1}">
      <dgm:prSet/>
      <dgm:spPr/>
      <dgm:t>
        <a:bodyPr/>
        <a:lstStyle/>
        <a:p>
          <a:endParaRPr lang="en-US"/>
        </a:p>
      </dgm:t>
    </dgm:pt>
    <dgm:pt modelId="{0B397D52-F0D6-4034-A132-AC70AB65E917}">
      <dgm:prSet phldrT="[Text]"/>
      <dgm:spPr/>
      <dgm:t>
        <a:bodyPr/>
        <a:lstStyle/>
        <a:p>
          <a:r>
            <a:rPr lang="en-US" b="1" dirty="0" smtClean="0">
              <a:solidFill>
                <a:srgbClr val="7030A0"/>
              </a:solidFill>
            </a:rPr>
            <a:t>June</a:t>
          </a:r>
          <a:endParaRPr lang="en-US" b="1" dirty="0">
            <a:solidFill>
              <a:srgbClr val="7030A0"/>
            </a:solidFill>
          </a:endParaRPr>
        </a:p>
      </dgm:t>
    </dgm:pt>
    <dgm:pt modelId="{1E968067-1CD1-4D0A-98BC-6D419CA66830}" type="parTrans" cxnId="{BAF734B6-1C30-4303-B73F-0C60650D7771}">
      <dgm:prSet/>
      <dgm:spPr/>
      <dgm:t>
        <a:bodyPr/>
        <a:lstStyle/>
        <a:p>
          <a:endParaRPr lang="en-US"/>
        </a:p>
      </dgm:t>
    </dgm:pt>
    <dgm:pt modelId="{00671EC8-1EDF-48EF-BDC4-5D3A047BEBF9}" type="sibTrans" cxnId="{BAF734B6-1C30-4303-B73F-0C60650D7771}">
      <dgm:prSet/>
      <dgm:spPr/>
      <dgm:t>
        <a:bodyPr/>
        <a:lstStyle/>
        <a:p>
          <a:endParaRPr lang="en-US"/>
        </a:p>
      </dgm:t>
    </dgm:pt>
    <dgm:pt modelId="{3DE283B1-63D5-4486-A86E-BCF731738524}">
      <dgm:prSet phldrT="[Text]"/>
      <dgm:spPr/>
      <dgm:t>
        <a:bodyPr/>
        <a:lstStyle/>
        <a:p>
          <a:r>
            <a:rPr lang="en-US" dirty="0" smtClean="0"/>
            <a:t>July</a:t>
          </a:r>
          <a:endParaRPr lang="en-US" dirty="0"/>
        </a:p>
      </dgm:t>
    </dgm:pt>
    <dgm:pt modelId="{A77DD835-5F64-43BF-A5C5-578CF3774B3B}" type="parTrans" cxnId="{B8FB87CF-0159-4168-843A-377949868480}">
      <dgm:prSet/>
      <dgm:spPr/>
      <dgm:t>
        <a:bodyPr/>
        <a:lstStyle/>
        <a:p>
          <a:endParaRPr lang="en-US"/>
        </a:p>
      </dgm:t>
    </dgm:pt>
    <dgm:pt modelId="{A4D3EB60-3D64-4AD9-A4D6-C29ED9CF5C95}" type="sibTrans" cxnId="{B8FB87CF-0159-4168-843A-377949868480}">
      <dgm:prSet/>
      <dgm:spPr/>
      <dgm:t>
        <a:bodyPr/>
        <a:lstStyle/>
        <a:p>
          <a:endParaRPr lang="en-US"/>
        </a:p>
      </dgm:t>
    </dgm:pt>
    <dgm:pt modelId="{56A6882A-75F0-43FB-86D5-52F883293379}" type="pres">
      <dgm:prSet presAssocID="{21618EB9-77F7-422A-B91C-2F4004E0BD85}" presName="Name0" presStyleCnt="0">
        <dgm:presLayoutVars>
          <dgm:dir/>
          <dgm:resizeHandles val="exact"/>
        </dgm:presLayoutVars>
      </dgm:prSet>
      <dgm:spPr/>
    </dgm:pt>
    <dgm:pt modelId="{F279A302-5AA8-4B07-93E3-6BF36C86312F}" type="pres">
      <dgm:prSet presAssocID="{21618EB9-77F7-422A-B91C-2F4004E0BD85}" presName="arrow" presStyleLbl="bgShp" presStyleIdx="0" presStyleCnt="1"/>
      <dgm:spPr>
        <a:solidFill>
          <a:srgbClr val="7030A0"/>
        </a:solidFill>
      </dgm:spPr>
    </dgm:pt>
    <dgm:pt modelId="{D45B9BD4-57EA-47DF-98A9-24B03A606BB1}" type="pres">
      <dgm:prSet presAssocID="{21618EB9-77F7-422A-B91C-2F4004E0BD85}" presName="points" presStyleCnt="0"/>
      <dgm:spPr/>
    </dgm:pt>
    <dgm:pt modelId="{42AF49A2-B55A-4B69-8637-5250804ACF30}" type="pres">
      <dgm:prSet presAssocID="{DAB8FA4B-C6D3-46C4-B710-7450DC332C8B}" presName="compositeA" presStyleCnt="0"/>
      <dgm:spPr/>
    </dgm:pt>
    <dgm:pt modelId="{54A10497-3030-4E60-B6F1-6A4FBD67F783}" type="pres">
      <dgm:prSet presAssocID="{DAB8FA4B-C6D3-46C4-B710-7450DC332C8B}" presName="textA" presStyleLbl="revTx" presStyleIdx="0" presStyleCnt="7">
        <dgm:presLayoutVars>
          <dgm:bulletEnabled val="1"/>
        </dgm:presLayoutVars>
      </dgm:prSet>
      <dgm:spPr/>
      <dgm:t>
        <a:bodyPr/>
        <a:lstStyle/>
        <a:p>
          <a:endParaRPr lang="en-US"/>
        </a:p>
      </dgm:t>
    </dgm:pt>
    <dgm:pt modelId="{958B1AB5-B3FD-4081-AC83-8C6423EC0184}" type="pres">
      <dgm:prSet presAssocID="{DAB8FA4B-C6D3-46C4-B710-7450DC332C8B}" presName="circleA" presStyleLbl="node1" presStyleIdx="0" presStyleCnt="7"/>
      <dgm:spPr>
        <a:solidFill>
          <a:schemeClr val="accent4"/>
        </a:solidFill>
      </dgm:spPr>
    </dgm:pt>
    <dgm:pt modelId="{A058895F-7F40-43B8-A9D6-7F40302DD0F7}" type="pres">
      <dgm:prSet presAssocID="{DAB8FA4B-C6D3-46C4-B710-7450DC332C8B}" presName="spaceA" presStyleCnt="0"/>
      <dgm:spPr/>
    </dgm:pt>
    <dgm:pt modelId="{9930EBFC-8590-45DF-AFBE-E56B16373291}" type="pres">
      <dgm:prSet presAssocID="{25A248E6-C658-44D6-88F9-6403488EDCB8}" presName="space" presStyleCnt="0"/>
      <dgm:spPr/>
    </dgm:pt>
    <dgm:pt modelId="{ACAA1DA3-28EF-4D38-953A-704F78672EDC}" type="pres">
      <dgm:prSet presAssocID="{399173FF-64DB-457D-B089-FC72DA1D0705}" presName="compositeB" presStyleCnt="0"/>
      <dgm:spPr/>
    </dgm:pt>
    <dgm:pt modelId="{37B11668-1B5C-49CE-86B0-F2EBB8BAD0BB}" type="pres">
      <dgm:prSet presAssocID="{399173FF-64DB-457D-B089-FC72DA1D0705}" presName="textB" presStyleLbl="revTx" presStyleIdx="1" presStyleCnt="7">
        <dgm:presLayoutVars>
          <dgm:bulletEnabled val="1"/>
        </dgm:presLayoutVars>
      </dgm:prSet>
      <dgm:spPr/>
      <dgm:t>
        <a:bodyPr/>
        <a:lstStyle/>
        <a:p>
          <a:endParaRPr lang="en-US"/>
        </a:p>
      </dgm:t>
    </dgm:pt>
    <dgm:pt modelId="{E9551B7E-D097-4B44-AAE6-71593141CD6E}" type="pres">
      <dgm:prSet presAssocID="{399173FF-64DB-457D-B089-FC72DA1D0705}" presName="circleB" presStyleLbl="node1" presStyleIdx="1" presStyleCnt="7"/>
      <dgm:spPr>
        <a:solidFill>
          <a:schemeClr val="accent4"/>
        </a:solidFill>
      </dgm:spPr>
    </dgm:pt>
    <dgm:pt modelId="{7A22C6FA-D152-41B4-BFB4-5AFB0B2CB80E}" type="pres">
      <dgm:prSet presAssocID="{399173FF-64DB-457D-B089-FC72DA1D0705}" presName="spaceB" presStyleCnt="0"/>
      <dgm:spPr/>
    </dgm:pt>
    <dgm:pt modelId="{40E4E78F-E242-452C-89B4-83336A1E52A2}" type="pres">
      <dgm:prSet presAssocID="{1CE6FFE5-70F6-49E5-BD99-BE822FE8D85F}" presName="space" presStyleCnt="0"/>
      <dgm:spPr/>
    </dgm:pt>
    <dgm:pt modelId="{BC1B99F5-8F65-4B59-A09E-CF9CA87A4C1B}" type="pres">
      <dgm:prSet presAssocID="{FC5D7B5C-8AF1-47C0-8DDD-83497825BCE3}" presName="compositeA" presStyleCnt="0"/>
      <dgm:spPr/>
    </dgm:pt>
    <dgm:pt modelId="{8BE513ED-CD9E-4DC0-AF63-8EF603E2859A}" type="pres">
      <dgm:prSet presAssocID="{FC5D7B5C-8AF1-47C0-8DDD-83497825BCE3}" presName="textA" presStyleLbl="revTx" presStyleIdx="2" presStyleCnt="7">
        <dgm:presLayoutVars>
          <dgm:bulletEnabled val="1"/>
        </dgm:presLayoutVars>
      </dgm:prSet>
      <dgm:spPr/>
      <dgm:t>
        <a:bodyPr/>
        <a:lstStyle/>
        <a:p>
          <a:endParaRPr lang="en-US"/>
        </a:p>
      </dgm:t>
    </dgm:pt>
    <dgm:pt modelId="{ED087C3E-8582-498B-8BDB-C678D50F2B46}" type="pres">
      <dgm:prSet presAssocID="{FC5D7B5C-8AF1-47C0-8DDD-83497825BCE3}" presName="circleA" presStyleLbl="node1" presStyleIdx="2" presStyleCnt="7"/>
      <dgm:spPr>
        <a:solidFill>
          <a:schemeClr val="accent4"/>
        </a:solidFill>
      </dgm:spPr>
    </dgm:pt>
    <dgm:pt modelId="{06620C6B-FCB5-43CC-A3F4-DA445BACAD23}" type="pres">
      <dgm:prSet presAssocID="{FC5D7B5C-8AF1-47C0-8DDD-83497825BCE3}" presName="spaceA" presStyleCnt="0"/>
      <dgm:spPr/>
    </dgm:pt>
    <dgm:pt modelId="{66E336B1-F00B-4D1C-8D8E-A4CCB22738B9}" type="pres">
      <dgm:prSet presAssocID="{EB2D356E-9A12-4399-953F-AC6E9D3763CF}" presName="space" presStyleCnt="0"/>
      <dgm:spPr/>
    </dgm:pt>
    <dgm:pt modelId="{419908E7-10F1-43D4-A9F3-A07E63E46B81}" type="pres">
      <dgm:prSet presAssocID="{F35BEDCB-A7CB-4227-ACAC-994443653D8B}" presName="compositeB" presStyleCnt="0"/>
      <dgm:spPr/>
    </dgm:pt>
    <dgm:pt modelId="{1E1511E6-25E9-437B-84C8-410F3AE1159B}" type="pres">
      <dgm:prSet presAssocID="{F35BEDCB-A7CB-4227-ACAC-994443653D8B}" presName="textB" presStyleLbl="revTx" presStyleIdx="3" presStyleCnt="7">
        <dgm:presLayoutVars>
          <dgm:bulletEnabled val="1"/>
        </dgm:presLayoutVars>
      </dgm:prSet>
      <dgm:spPr/>
      <dgm:t>
        <a:bodyPr/>
        <a:lstStyle/>
        <a:p>
          <a:endParaRPr lang="en-US"/>
        </a:p>
      </dgm:t>
    </dgm:pt>
    <dgm:pt modelId="{00C52030-8721-4101-85FF-826378C88388}" type="pres">
      <dgm:prSet presAssocID="{F35BEDCB-A7CB-4227-ACAC-994443653D8B}" presName="circleB" presStyleLbl="node1" presStyleIdx="3" presStyleCnt="7"/>
      <dgm:spPr>
        <a:solidFill>
          <a:schemeClr val="accent4"/>
        </a:solidFill>
      </dgm:spPr>
    </dgm:pt>
    <dgm:pt modelId="{41D1EEED-91BB-44CF-8140-10CAE8984724}" type="pres">
      <dgm:prSet presAssocID="{F35BEDCB-A7CB-4227-ACAC-994443653D8B}" presName="spaceB" presStyleCnt="0"/>
      <dgm:spPr/>
    </dgm:pt>
    <dgm:pt modelId="{2A007987-DC0E-454C-83BC-0C497F2F0BD5}" type="pres">
      <dgm:prSet presAssocID="{EDE5021B-F523-403B-B757-90CD6B6689DB}" presName="space" presStyleCnt="0"/>
      <dgm:spPr/>
    </dgm:pt>
    <dgm:pt modelId="{17C8F202-0A34-43D6-9387-DA42B89DCCB6}" type="pres">
      <dgm:prSet presAssocID="{16851FBC-5148-4582-B4F4-E76E7B7A7EE0}" presName="compositeA" presStyleCnt="0"/>
      <dgm:spPr/>
    </dgm:pt>
    <dgm:pt modelId="{7A0A6000-7441-4651-8418-0DA19558E270}" type="pres">
      <dgm:prSet presAssocID="{16851FBC-5148-4582-B4F4-E76E7B7A7EE0}" presName="textA" presStyleLbl="revTx" presStyleIdx="4" presStyleCnt="7">
        <dgm:presLayoutVars>
          <dgm:bulletEnabled val="1"/>
        </dgm:presLayoutVars>
      </dgm:prSet>
      <dgm:spPr/>
      <dgm:t>
        <a:bodyPr/>
        <a:lstStyle/>
        <a:p>
          <a:endParaRPr lang="en-US"/>
        </a:p>
      </dgm:t>
    </dgm:pt>
    <dgm:pt modelId="{4671E85A-386C-4CCB-BCB9-03B5CDA694B2}" type="pres">
      <dgm:prSet presAssocID="{16851FBC-5148-4582-B4F4-E76E7B7A7EE0}" presName="circleA" presStyleLbl="node1" presStyleIdx="4" presStyleCnt="7"/>
      <dgm:spPr>
        <a:solidFill>
          <a:schemeClr val="accent4"/>
        </a:solidFill>
      </dgm:spPr>
    </dgm:pt>
    <dgm:pt modelId="{4C60108F-989F-4E92-A3F9-3AB56E2048E2}" type="pres">
      <dgm:prSet presAssocID="{16851FBC-5148-4582-B4F4-E76E7B7A7EE0}" presName="spaceA" presStyleCnt="0"/>
      <dgm:spPr/>
    </dgm:pt>
    <dgm:pt modelId="{D0824ECE-D664-4E58-BB97-F8A28ED6C00D}" type="pres">
      <dgm:prSet presAssocID="{283EEE99-B8AF-405A-AD1B-05C205309270}" presName="space" presStyleCnt="0"/>
      <dgm:spPr/>
    </dgm:pt>
    <dgm:pt modelId="{98CC5971-FFAB-4673-B48D-381B1138E8F6}" type="pres">
      <dgm:prSet presAssocID="{0B397D52-F0D6-4034-A132-AC70AB65E917}" presName="compositeB" presStyleCnt="0"/>
      <dgm:spPr/>
    </dgm:pt>
    <dgm:pt modelId="{DF4AC2D2-904C-4B68-9B2B-0CBB856AC404}" type="pres">
      <dgm:prSet presAssocID="{0B397D52-F0D6-4034-A132-AC70AB65E917}" presName="textB" presStyleLbl="revTx" presStyleIdx="5" presStyleCnt="7">
        <dgm:presLayoutVars>
          <dgm:bulletEnabled val="1"/>
        </dgm:presLayoutVars>
      </dgm:prSet>
      <dgm:spPr/>
      <dgm:t>
        <a:bodyPr/>
        <a:lstStyle/>
        <a:p>
          <a:endParaRPr lang="en-US"/>
        </a:p>
      </dgm:t>
    </dgm:pt>
    <dgm:pt modelId="{D00E7B45-7D59-4F4C-A700-057E7B4CCCC0}" type="pres">
      <dgm:prSet presAssocID="{0B397D52-F0D6-4034-A132-AC70AB65E917}" presName="circleB" presStyleLbl="node1" presStyleIdx="5" presStyleCnt="7"/>
      <dgm:spPr>
        <a:solidFill>
          <a:schemeClr val="accent4"/>
        </a:solidFill>
      </dgm:spPr>
    </dgm:pt>
    <dgm:pt modelId="{2D2FB3B3-E2A1-4C5F-BFDA-9C72D28BFD38}" type="pres">
      <dgm:prSet presAssocID="{0B397D52-F0D6-4034-A132-AC70AB65E917}" presName="spaceB" presStyleCnt="0"/>
      <dgm:spPr/>
    </dgm:pt>
    <dgm:pt modelId="{4FD060D2-2A1E-4241-B71B-B81DE2137A70}" type="pres">
      <dgm:prSet presAssocID="{00671EC8-1EDF-48EF-BDC4-5D3A047BEBF9}" presName="space" presStyleCnt="0"/>
      <dgm:spPr/>
    </dgm:pt>
    <dgm:pt modelId="{80634152-1C1D-47F5-A6FA-ADF99D7CCD40}" type="pres">
      <dgm:prSet presAssocID="{3DE283B1-63D5-4486-A86E-BCF731738524}" presName="compositeA" presStyleCnt="0"/>
      <dgm:spPr/>
    </dgm:pt>
    <dgm:pt modelId="{A145A4B6-ABA3-4DE3-B565-4D37682773D2}" type="pres">
      <dgm:prSet presAssocID="{3DE283B1-63D5-4486-A86E-BCF731738524}" presName="textA" presStyleLbl="revTx" presStyleIdx="6" presStyleCnt="7">
        <dgm:presLayoutVars>
          <dgm:bulletEnabled val="1"/>
        </dgm:presLayoutVars>
      </dgm:prSet>
      <dgm:spPr/>
      <dgm:t>
        <a:bodyPr/>
        <a:lstStyle/>
        <a:p>
          <a:endParaRPr lang="en-US"/>
        </a:p>
      </dgm:t>
    </dgm:pt>
    <dgm:pt modelId="{54613CAB-CA61-4616-8D8D-3BCF845D63CA}" type="pres">
      <dgm:prSet presAssocID="{3DE283B1-63D5-4486-A86E-BCF731738524}" presName="circleA" presStyleLbl="node1" presStyleIdx="6" presStyleCnt="7"/>
      <dgm:spPr>
        <a:solidFill>
          <a:schemeClr val="accent4"/>
        </a:solidFill>
      </dgm:spPr>
    </dgm:pt>
    <dgm:pt modelId="{903653ED-5308-46BD-BC57-771120BCDF2C}" type="pres">
      <dgm:prSet presAssocID="{3DE283B1-63D5-4486-A86E-BCF731738524}" presName="spaceA" presStyleCnt="0"/>
      <dgm:spPr/>
    </dgm:pt>
  </dgm:ptLst>
  <dgm:cxnLst>
    <dgm:cxn modelId="{7D51176E-187C-465E-83A9-8C5904215FC9}" srcId="{21618EB9-77F7-422A-B91C-2F4004E0BD85}" destId="{DAB8FA4B-C6D3-46C4-B710-7450DC332C8B}" srcOrd="0" destOrd="0" parTransId="{0EE4D862-7539-4BF8-B3F3-6F7760EABD85}" sibTransId="{25A248E6-C658-44D6-88F9-6403488EDCB8}"/>
    <dgm:cxn modelId="{4253994A-311B-44A5-AF3E-954D3FF4BB64}" type="presOf" srcId="{399173FF-64DB-457D-B089-FC72DA1D0705}" destId="{37B11668-1B5C-49CE-86B0-F2EBB8BAD0BB}" srcOrd="0" destOrd="0" presId="urn:microsoft.com/office/officeart/2005/8/layout/hProcess11"/>
    <dgm:cxn modelId="{E2CD9647-1E07-44C8-90C2-7DE0C2776EE1}" srcId="{21618EB9-77F7-422A-B91C-2F4004E0BD85}" destId="{16851FBC-5148-4582-B4F4-E76E7B7A7EE0}" srcOrd="4" destOrd="0" parTransId="{26510037-98E3-499F-B4F1-909682340912}" sibTransId="{283EEE99-B8AF-405A-AD1B-05C205309270}"/>
    <dgm:cxn modelId="{D79C77CC-22DF-4008-89A7-74DBD33EC272}" type="presOf" srcId="{F35BEDCB-A7CB-4227-ACAC-994443653D8B}" destId="{1E1511E6-25E9-437B-84C8-410F3AE1159B}" srcOrd="0" destOrd="0" presId="urn:microsoft.com/office/officeart/2005/8/layout/hProcess11"/>
    <dgm:cxn modelId="{7351D72B-1CD9-4E5E-8F10-247E30E76BAB}" type="presOf" srcId="{3DE283B1-63D5-4486-A86E-BCF731738524}" destId="{A145A4B6-ABA3-4DE3-B565-4D37682773D2}" srcOrd="0" destOrd="0" presId="urn:microsoft.com/office/officeart/2005/8/layout/hProcess11"/>
    <dgm:cxn modelId="{450E42F0-9B4D-4446-A21E-A7954D8DE2B2}" type="presOf" srcId="{16851FBC-5148-4582-B4F4-E76E7B7A7EE0}" destId="{7A0A6000-7441-4651-8418-0DA19558E270}" srcOrd="0" destOrd="0" presId="urn:microsoft.com/office/officeart/2005/8/layout/hProcess11"/>
    <dgm:cxn modelId="{01A29025-7AE8-45A8-AB6E-49B96DD17DF5}" srcId="{21618EB9-77F7-422A-B91C-2F4004E0BD85}" destId="{399173FF-64DB-457D-B089-FC72DA1D0705}" srcOrd="1" destOrd="0" parTransId="{19F6458E-6C37-471F-92FC-7D402E0C6080}" sibTransId="{1CE6FFE5-70F6-49E5-BD99-BE822FE8D85F}"/>
    <dgm:cxn modelId="{BAF734B6-1C30-4303-B73F-0C60650D7771}" srcId="{21618EB9-77F7-422A-B91C-2F4004E0BD85}" destId="{0B397D52-F0D6-4034-A132-AC70AB65E917}" srcOrd="5" destOrd="0" parTransId="{1E968067-1CD1-4D0A-98BC-6D419CA66830}" sibTransId="{00671EC8-1EDF-48EF-BDC4-5D3A047BEBF9}"/>
    <dgm:cxn modelId="{EA309CC8-A20D-4325-B259-54245AD204FA}" type="presOf" srcId="{21618EB9-77F7-422A-B91C-2F4004E0BD85}" destId="{56A6882A-75F0-43FB-86D5-52F883293379}" srcOrd="0" destOrd="0" presId="urn:microsoft.com/office/officeart/2005/8/layout/hProcess11"/>
    <dgm:cxn modelId="{B8FB87CF-0159-4168-843A-377949868480}" srcId="{21618EB9-77F7-422A-B91C-2F4004E0BD85}" destId="{3DE283B1-63D5-4486-A86E-BCF731738524}" srcOrd="6" destOrd="0" parTransId="{A77DD835-5F64-43BF-A5C5-578CF3774B3B}" sibTransId="{A4D3EB60-3D64-4AD9-A4D6-C29ED9CF5C95}"/>
    <dgm:cxn modelId="{D5060798-E98B-405A-B445-68C4BD5B12D0}" type="presOf" srcId="{0B397D52-F0D6-4034-A132-AC70AB65E917}" destId="{DF4AC2D2-904C-4B68-9B2B-0CBB856AC404}" srcOrd="0" destOrd="0" presId="urn:microsoft.com/office/officeart/2005/8/layout/hProcess11"/>
    <dgm:cxn modelId="{39E9CFCE-A944-4AE3-9096-EE4ADAE6580C}" type="presOf" srcId="{FC5D7B5C-8AF1-47C0-8DDD-83497825BCE3}" destId="{8BE513ED-CD9E-4DC0-AF63-8EF603E2859A}" srcOrd="0" destOrd="0" presId="urn:microsoft.com/office/officeart/2005/8/layout/hProcess11"/>
    <dgm:cxn modelId="{51C5291C-3AD9-4925-92ED-012BF0819377}" type="presOf" srcId="{DAB8FA4B-C6D3-46C4-B710-7450DC332C8B}" destId="{54A10497-3030-4E60-B6F1-6A4FBD67F783}" srcOrd="0" destOrd="0" presId="urn:microsoft.com/office/officeart/2005/8/layout/hProcess11"/>
    <dgm:cxn modelId="{FE4A0B67-D43C-4CFB-B51E-6CB98669489A}" srcId="{21618EB9-77F7-422A-B91C-2F4004E0BD85}" destId="{FC5D7B5C-8AF1-47C0-8DDD-83497825BCE3}" srcOrd="2" destOrd="0" parTransId="{90732686-7FAE-474B-AECD-532C72576B7B}" sibTransId="{EB2D356E-9A12-4399-953F-AC6E9D3763CF}"/>
    <dgm:cxn modelId="{0B3D4213-0145-4006-BFAE-FD3BC1F3DF5F}" srcId="{21618EB9-77F7-422A-B91C-2F4004E0BD85}" destId="{F35BEDCB-A7CB-4227-ACAC-994443653D8B}" srcOrd="3" destOrd="0" parTransId="{1CE68EDC-1B62-40BB-853C-6B872AB8D2DF}" sibTransId="{EDE5021B-F523-403B-B757-90CD6B6689DB}"/>
    <dgm:cxn modelId="{93722BFC-D988-4C97-87E2-44B2E9A3DA92}" type="presParOf" srcId="{56A6882A-75F0-43FB-86D5-52F883293379}" destId="{F279A302-5AA8-4B07-93E3-6BF36C86312F}" srcOrd="0" destOrd="0" presId="urn:microsoft.com/office/officeart/2005/8/layout/hProcess11"/>
    <dgm:cxn modelId="{2951F85C-10E0-4115-8B0C-CFECDCDB6CBF}" type="presParOf" srcId="{56A6882A-75F0-43FB-86D5-52F883293379}" destId="{D45B9BD4-57EA-47DF-98A9-24B03A606BB1}" srcOrd="1" destOrd="0" presId="urn:microsoft.com/office/officeart/2005/8/layout/hProcess11"/>
    <dgm:cxn modelId="{FE7F03E8-8ED8-424E-AC30-4A6565E8C839}" type="presParOf" srcId="{D45B9BD4-57EA-47DF-98A9-24B03A606BB1}" destId="{42AF49A2-B55A-4B69-8637-5250804ACF30}" srcOrd="0" destOrd="0" presId="urn:microsoft.com/office/officeart/2005/8/layout/hProcess11"/>
    <dgm:cxn modelId="{9C84FB48-9394-42FF-B12F-C01505D5A4A6}" type="presParOf" srcId="{42AF49A2-B55A-4B69-8637-5250804ACF30}" destId="{54A10497-3030-4E60-B6F1-6A4FBD67F783}" srcOrd="0" destOrd="0" presId="urn:microsoft.com/office/officeart/2005/8/layout/hProcess11"/>
    <dgm:cxn modelId="{4E4D296D-106C-492C-895B-45946BC1BBF3}" type="presParOf" srcId="{42AF49A2-B55A-4B69-8637-5250804ACF30}" destId="{958B1AB5-B3FD-4081-AC83-8C6423EC0184}" srcOrd="1" destOrd="0" presId="urn:microsoft.com/office/officeart/2005/8/layout/hProcess11"/>
    <dgm:cxn modelId="{1A5ECC86-6715-4386-8E24-D947945D1816}" type="presParOf" srcId="{42AF49A2-B55A-4B69-8637-5250804ACF30}" destId="{A058895F-7F40-43B8-A9D6-7F40302DD0F7}" srcOrd="2" destOrd="0" presId="urn:microsoft.com/office/officeart/2005/8/layout/hProcess11"/>
    <dgm:cxn modelId="{7E46B6DE-DCE7-41BB-96BC-8FDC22FA4451}" type="presParOf" srcId="{D45B9BD4-57EA-47DF-98A9-24B03A606BB1}" destId="{9930EBFC-8590-45DF-AFBE-E56B16373291}" srcOrd="1" destOrd="0" presId="urn:microsoft.com/office/officeart/2005/8/layout/hProcess11"/>
    <dgm:cxn modelId="{57144EDD-0CF1-4D3C-9394-B0AB52CF050F}" type="presParOf" srcId="{D45B9BD4-57EA-47DF-98A9-24B03A606BB1}" destId="{ACAA1DA3-28EF-4D38-953A-704F78672EDC}" srcOrd="2" destOrd="0" presId="urn:microsoft.com/office/officeart/2005/8/layout/hProcess11"/>
    <dgm:cxn modelId="{4DD2F486-A8B6-48DB-8E16-696CD371CF86}" type="presParOf" srcId="{ACAA1DA3-28EF-4D38-953A-704F78672EDC}" destId="{37B11668-1B5C-49CE-86B0-F2EBB8BAD0BB}" srcOrd="0" destOrd="0" presId="urn:microsoft.com/office/officeart/2005/8/layout/hProcess11"/>
    <dgm:cxn modelId="{C203B6B4-6C5E-4F33-8CA7-B4E2CDAE9D3E}" type="presParOf" srcId="{ACAA1DA3-28EF-4D38-953A-704F78672EDC}" destId="{E9551B7E-D097-4B44-AAE6-71593141CD6E}" srcOrd="1" destOrd="0" presId="urn:microsoft.com/office/officeart/2005/8/layout/hProcess11"/>
    <dgm:cxn modelId="{E16F0031-21EB-49D3-A0CB-4BE88CC923F4}" type="presParOf" srcId="{ACAA1DA3-28EF-4D38-953A-704F78672EDC}" destId="{7A22C6FA-D152-41B4-BFB4-5AFB0B2CB80E}" srcOrd="2" destOrd="0" presId="urn:microsoft.com/office/officeart/2005/8/layout/hProcess11"/>
    <dgm:cxn modelId="{A28FEC59-BD30-40A7-918C-B24A6E0681EF}" type="presParOf" srcId="{D45B9BD4-57EA-47DF-98A9-24B03A606BB1}" destId="{40E4E78F-E242-452C-89B4-83336A1E52A2}" srcOrd="3" destOrd="0" presId="urn:microsoft.com/office/officeart/2005/8/layout/hProcess11"/>
    <dgm:cxn modelId="{EF86BB7B-8436-43FB-BEF1-6F4DE09B9AF3}" type="presParOf" srcId="{D45B9BD4-57EA-47DF-98A9-24B03A606BB1}" destId="{BC1B99F5-8F65-4B59-A09E-CF9CA87A4C1B}" srcOrd="4" destOrd="0" presId="urn:microsoft.com/office/officeart/2005/8/layout/hProcess11"/>
    <dgm:cxn modelId="{4510E535-6FC4-408D-9986-90D2127DC2D6}" type="presParOf" srcId="{BC1B99F5-8F65-4B59-A09E-CF9CA87A4C1B}" destId="{8BE513ED-CD9E-4DC0-AF63-8EF603E2859A}" srcOrd="0" destOrd="0" presId="urn:microsoft.com/office/officeart/2005/8/layout/hProcess11"/>
    <dgm:cxn modelId="{BF5195B3-A3FC-4511-AA44-2E360ACEA2E1}" type="presParOf" srcId="{BC1B99F5-8F65-4B59-A09E-CF9CA87A4C1B}" destId="{ED087C3E-8582-498B-8BDB-C678D50F2B46}" srcOrd="1" destOrd="0" presId="urn:microsoft.com/office/officeart/2005/8/layout/hProcess11"/>
    <dgm:cxn modelId="{3975D25D-9320-4D76-BB76-0AB5D5ABD4A5}" type="presParOf" srcId="{BC1B99F5-8F65-4B59-A09E-CF9CA87A4C1B}" destId="{06620C6B-FCB5-43CC-A3F4-DA445BACAD23}" srcOrd="2" destOrd="0" presId="urn:microsoft.com/office/officeart/2005/8/layout/hProcess11"/>
    <dgm:cxn modelId="{5CD8A270-D772-4CC3-9177-9DBFDF8FD5C8}" type="presParOf" srcId="{D45B9BD4-57EA-47DF-98A9-24B03A606BB1}" destId="{66E336B1-F00B-4D1C-8D8E-A4CCB22738B9}" srcOrd="5" destOrd="0" presId="urn:microsoft.com/office/officeart/2005/8/layout/hProcess11"/>
    <dgm:cxn modelId="{F92E3691-DE17-48AD-8620-4146C5248DA4}" type="presParOf" srcId="{D45B9BD4-57EA-47DF-98A9-24B03A606BB1}" destId="{419908E7-10F1-43D4-A9F3-A07E63E46B81}" srcOrd="6" destOrd="0" presId="urn:microsoft.com/office/officeart/2005/8/layout/hProcess11"/>
    <dgm:cxn modelId="{47F22888-3B13-403F-AB83-289C0D2D6CA8}" type="presParOf" srcId="{419908E7-10F1-43D4-A9F3-A07E63E46B81}" destId="{1E1511E6-25E9-437B-84C8-410F3AE1159B}" srcOrd="0" destOrd="0" presId="urn:microsoft.com/office/officeart/2005/8/layout/hProcess11"/>
    <dgm:cxn modelId="{23BE0B80-42F9-40E9-ABC3-CE696AFCEB55}" type="presParOf" srcId="{419908E7-10F1-43D4-A9F3-A07E63E46B81}" destId="{00C52030-8721-4101-85FF-826378C88388}" srcOrd="1" destOrd="0" presId="urn:microsoft.com/office/officeart/2005/8/layout/hProcess11"/>
    <dgm:cxn modelId="{3B426F35-DFDD-4E6C-98D6-87185A3CD839}" type="presParOf" srcId="{419908E7-10F1-43D4-A9F3-A07E63E46B81}" destId="{41D1EEED-91BB-44CF-8140-10CAE8984724}" srcOrd="2" destOrd="0" presId="urn:microsoft.com/office/officeart/2005/8/layout/hProcess11"/>
    <dgm:cxn modelId="{B093B594-1AAE-45F9-9E0B-E312E609DAED}" type="presParOf" srcId="{D45B9BD4-57EA-47DF-98A9-24B03A606BB1}" destId="{2A007987-DC0E-454C-83BC-0C497F2F0BD5}" srcOrd="7" destOrd="0" presId="urn:microsoft.com/office/officeart/2005/8/layout/hProcess11"/>
    <dgm:cxn modelId="{0E8CFF4E-B63F-44E9-B084-063D752F6F9D}" type="presParOf" srcId="{D45B9BD4-57EA-47DF-98A9-24B03A606BB1}" destId="{17C8F202-0A34-43D6-9387-DA42B89DCCB6}" srcOrd="8" destOrd="0" presId="urn:microsoft.com/office/officeart/2005/8/layout/hProcess11"/>
    <dgm:cxn modelId="{C30D5F18-4ECC-43F5-8393-008C37C7EA7A}" type="presParOf" srcId="{17C8F202-0A34-43D6-9387-DA42B89DCCB6}" destId="{7A0A6000-7441-4651-8418-0DA19558E270}" srcOrd="0" destOrd="0" presId="urn:microsoft.com/office/officeart/2005/8/layout/hProcess11"/>
    <dgm:cxn modelId="{67857086-1B34-44DF-99AF-9C698E9B170E}" type="presParOf" srcId="{17C8F202-0A34-43D6-9387-DA42B89DCCB6}" destId="{4671E85A-386C-4CCB-BCB9-03B5CDA694B2}" srcOrd="1" destOrd="0" presId="urn:microsoft.com/office/officeart/2005/8/layout/hProcess11"/>
    <dgm:cxn modelId="{12B2D849-C066-4AE1-9BDA-AA5A066D0FCB}" type="presParOf" srcId="{17C8F202-0A34-43D6-9387-DA42B89DCCB6}" destId="{4C60108F-989F-4E92-A3F9-3AB56E2048E2}" srcOrd="2" destOrd="0" presId="urn:microsoft.com/office/officeart/2005/8/layout/hProcess11"/>
    <dgm:cxn modelId="{3E27235C-C07B-4D09-B7E9-73B8116005D0}" type="presParOf" srcId="{D45B9BD4-57EA-47DF-98A9-24B03A606BB1}" destId="{D0824ECE-D664-4E58-BB97-F8A28ED6C00D}" srcOrd="9" destOrd="0" presId="urn:microsoft.com/office/officeart/2005/8/layout/hProcess11"/>
    <dgm:cxn modelId="{FED0CD8A-52B6-461D-A46F-DC59C1D0D67C}" type="presParOf" srcId="{D45B9BD4-57EA-47DF-98A9-24B03A606BB1}" destId="{98CC5971-FFAB-4673-B48D-381B1138E8F6}" srcOrd="10" destOrd="0" presId="urn:microsoft.com/office/officeart/2005/8/layout/hProcess11"/>
    <dgm:cxn modelId="{AE0A758F-1ADE-4754-A43A-4D76C446ACA8}" type="presParOf" srcId="{98CC5971-FFAB-4673-B48D-381B1138E8F6}" destId="{DF4AC2D2-904C-4B68-9B2B-0CBB856AC404}" srcOrd="0" destOrd="0" presId="urn:microsoft.com/office/officeart/2005/8/layout/hProcess11"/>
    <dgm:cxn modelId="{4F81CDA2-5C6F-4F9F-8D1E-48F7F9467635}" type="presParOf" srcId="{98CC5971-FFAB-4673-B48D-381B1138E8F6}" destId="{D00E7B45-7D59-4F4C-A700-057E7B4CCCC0}" srcOrd="1" destOrd="0" presId="urn:microsoft.com/office/officeart/2005/8/layout/hProcess11"/>
    <dgm:cxn modelId="{127D818E-612D-403A-B279-A9ECAB5F45AE}" type="presParOf" srcId="{98CC5971-FFAB-4673-B48D-381B1138E8F6}" destId="{2D2FB3B3-E2A1-4C5F-BFDA-9C72D28BFD38}" srcOrd="2" destOrd="0" presId="urn:microsoft.com/office/officeart/2005/8/layout/hProcess11"/>
    <dgm:cxn modelId="{9C8D4903-2F2B-44EE-8092-71207D216A1A}" type="presParOf" srcId="{D45B9BD4-57EA-47DF-98A9-24B03A606BB1}" destId="{4FD060D2-2A1E-4241-B71B-B81DE2137A70}" srcOrd="11" destOrd="0" presId="urn:microsoft.com/office/officeart/2005/8/layout/hProcess11"/>
    <dgm:cxn modelId="{A5D340FF-5D19-4542-87FA-BCDE896D12D9}" type="presParOf" srcId="{D45B9BD4-57EA-47DF-98A9-24B03A606BB1}" destId="{80634152-1C1D-47F5-A6FA-ADF99D7CCD40}" srcOrd="12" destOrd="0" presId="urn:microsoft.com/office/officeart/2005/8/layout/hProcess11"/>
    <dgm:cxn modelId="{73741D15-B4F8-43F2-A21B-837E63C1B5DD}" type="presParOf" srcId="{80634152-1C1D-47F5-A6FA-ADF99D7CCD40}" destId="{A145A4B6-ABA3-4DE3-B565-4D37682773D2}" srcOrd="0" destOrd="0" presId="urn:microsoft.com/office/officeart/2005/8/layout/hProcess11"/>
    <dgm:cxn modelId="{35B552BE-7FEA-4262-B8C8-A6D8BB400110}" type="presParOf" srcId="{80634152-1C1D-47F5-A6FA-ADF99D7CCD40}" destId="{54613CAB-CA61-4616-8D8D-3BCF845D63CA}" srcOrd="1" destOrd="0" presId="urn:microsoft.com/office/officeart/2005/8/layout/hProcess11"/>
    <dgm:cxn modelId="{86FA7022-0AE1-49D9-A990-FD4452F8256D}" type="presParOf" srcId="{80634152-1C1D-47F5-A6FA-ADF99D7CCD40}" destId="{903653ED-5308-46BD-BC57-771120BCDF2C}"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1618EB9-77F7-422A-B91C-2F4004E0BD85}" type="doc">
      <dgm:prSet loTypeId="urn:microsoft.com/office/officeart/2005/8/layout/hProcess11" loCatId="process" qsTypeId="urn:microsoft.com/office/officeart/2005/8/quickstyle/simple1" qsCatId="simple" csTypeId="urn:microsoft.com/office/officeart/2005/8/colors/accent1_2" csCatId="accent1" phldr="1"/>
      <dgm:spPr/>
    </dgm:pt>
    <dgm:pt modelId="{DAB8FA4B-C6D3-46C4-B710-7450DC332C8B}">
      <dgm:prSet phldrT="[Text]"/>
      <dgm:spPr/>
      <dgm:t>
        <a:bodyPr/>
        <a:lstStyle/>
        <a:p>
          <a:r>
            <a:rPr lang="en-US" b="0" dirty="0" smtClean="0">
              <a:solidFill>
                <a:schemeClr val="tx1"/>
              </a:solidFill>
            </a:rPr>
            <a:t>Fall Semester</a:t>
          </a:r>
          <a:endParaRPr lang="en-US" b="0" dirty="0">
            <a:solidFill>
              <a:schemeClr val="tx1"/>
            </a:solidFill>
          </a:endParaRPr>
        </a:p>
      </dgm:t>
    </dgm:pt>
    <dgm:pt modelId="{0EE4D862-7539-4BF8-B3F3-6F7760EABD85}" type="parTrans" cxnId="{7D51176E-187C-465E-83A9-8C5904215FC9}">
      <dgm:prSet/>
      <dgm:spPr/>
      <dgm:t>
        <a:bodyPr/>
        <a:lstStyle/>
        <a:p>
          <a:endParaRPr lang="en-US"/>
        </a:p>
      </dgm:t>
    </dgm:pt>
    <dgm:pt modelId="{25A248E6-C658-44D6-88F9-6403488EDCB8}" type="sibTrans" cxnId="{7D51176E-187C-465E-83A9-8C5904215FC9}">
      <dgm:prSet/>
      <dgm:spPr/>
      <dgm:t>
        <a:bodyPr/>
        <a:lstStyle/>
        <a:p>
          <a:endParaRPr lang="en-US"/>
        </a:p>
      </dgm:t>
    </dgm:pt>
    <dgm:pt modelId="{399173FF-64DB-457D-B089-FC72DA1D0705}">
      <dgm:prSet phldrT="[Text]"/>
      <dgm:spPr/>
      <dgm:t>
        <a:bodyPr/>
        <a:lstStyle/>
        <a:p>
          <a:r>
            <a:rPr lang="en-US" b="0" dirty="0" smtClean="0">
              <a:solidFill>
                <a:schemeClr val="tx1"/>
              </a:solidFill>
            </a:rPr>
            <a:t>January</a:t>
          </a:r>
          <a:endParaRPr lang="en-US" b="0" dirty="0">
            <a:solidFill>
              <a:schemeClr val="tx1"/>
            </a:solidFill>
          </a:endParaRPr>
        </a:p>
      </dgm:t>
    </dgm:pt>
    <dgm:pt modelId="{19F6458E-6C37-471F-92FC-7D402E0C6080}" type="parTrans" cxnId="{01A29025-7AE8-45A8-AB6E-49B96DD17DF5}">
      <dgm:prSet/>
      <dgm:spPr/>
      <dgm:t>
        <a:bodyPr/>
        <a:lstStyle/>
        <a:p>
          <a:endParaRPr lang="en-US"/>
        </a:p>
      </dgm:t>
    </dgm:pt>
    <dgm:pt modelId="{1CE6FFE5-70F6-49E5-BD99-BE822FE8D85F}" type="sibTrans" cxnId="{01A29025-7AE8-45A8-AB6E-49B96DD17DF5}">
      <dgm:prSet/>
      <dgm:spPr/>
      <dgm:t>
        <a:bodyPr/>
        <a:lstStyle/>
        <a:p>
          <a:endParaRPr lang="en-US"/>
        </a:p>
      </dgm:t>
    </dgm:pt>
    <dgm:pt modelId="{FC5D7B5C-8AF1-47C0-8DDD-83497825BCE3}">
      <dgm:prSet phldrT="[Text]"/>
      <dgm:spPr/>
      <dgm:t>
        <a:bodyPr/>
        <a:lstStyle/>
        <a:p>
          <a:r>
            <a:rPr lang="en-US" b="0" dirty="0" smtClean="0">
              <a:solidFill>
                <a:schemeClr val="tx1"/>
              </a:solidFill>
            </a:rPr>
            <a:t>February</a:t>
          </a:r>
          <a:endParaRPr lang="en-US" b="0" dirty="0">
            <a:solidFill>
              <a:schemeClr val="tx1"/>
            </a:solidFill>
          </a:endParaRPr>
        </a:p>
      </dgm:t>
    </dgm:pt>
    <dgm:pt modelId="{90732686-7FAE-474B-AECD-532C72576B7B}" type="parTrans" cxnId="{FE4A0B67-D43C-4CFB-B51E-6CB98669489A}">
      <dgm:prSet/>
      <dgm:spPr/>
      <dgm:t>
        <a:bodyPr/>
        <a:lstStyle/>
        <a:p>
          <a:endParaRPr lang="en-US"/>
        </a:p>
      </dgm:t>
    </dgm:pt>
    <dgm:pt modelId="{EB2D356E-9A12-4399-953F-AC6E9D3763CF}" type="sibTrans" cxnId="{FE4A0B67-D43C-4CFB-B51E-6CB98669489A}">
      <dgm:prSet/>
      <dgm:spPr/>
      <dgm:t>
        <a:bodyPr/>
        <a:lstStyle/>
        <a:p>
          <a:endParaRPr lang="en-US"/>
        </a:p>
      </dgm:t>
    </dgm:pt>
    <dgm:pt modelId="{F35BEDCB-A7CB-4227-ACAC-994443653D8B}">
      <dgm:prSet phldrT="[Text]"/>
      <dgm:spPr/>
      <dgm:t>
        <a:bodyPr/>
        <a:lstStyle/>
        <a:p>
          <a:r>
            <a:rPr lang="en-US" b="0" dirty="0" smtClean="0">
              <a:solidFill>
                <a:schemeClr val="tx1"/>
              </a:solidFill>
            </a:rPr>
            <a:t>March</a:t>
          </a:r>
          <a:endParaRPr lang="en-US" b="0" dirty="0">
            <a:solidFill>
              <a:schemeClr val="tx1"/>
            </a:solidFill>
          </a:endParaRPr>
        </a:p>
      </dgm:t>
    </dgm:pt>
    <dgm:pt modelId="{1CE68EDC-1B62-40BB-853C-6B872AB8D2DF}" type="parTrans" cxnId="{0B3D4213-0145-4006-BFAE-FD3BC1F3DF5F}">
      <dgm:prSet/>
      <dgm:spPr/>
      <dgm:t>
        <a:bodyPr/>
        <a:lstStyle/>
        <a:p>
          <a:endParaRPr lang="en-US"/>
        </a:p>
      </dgm:t>
    </dgm:pt>
    <dgm:pt modelId="{EDE5021B-F523-403B-B757-90CD6B6689DB}" type="sibTrans" cxnId="{0B3D4213-0145-4006-BFAE-FD3BC1F3DF5F}">
      <dgm:prSet/>
      <dgm:spPr/>
      <dgm:t>
        <a:bodyPr/>
        <a:lstStyle/>
        <a:p>
          <a:endParaRPr lang="en-US"/>
        </a:p>
      </dgm:t>
    </dgm:pt>
    <dgm:pt modelId="{16851FBC-5148-4582-B4F4-E76E7B7A7EE0}">
      <dgm:prSet phldrT="[Text]"/>
      <dgm:spPr/>
      <dgm:t>
        <a:bodyPr/>
        <a:lstStyle/>
        <a:p>
          <a:r>
            <a:rPr lang="en-US" b="0" dirty="0" smtClean="0">
              <a:solidFill>
                <a:schemeClr val="tx1"/>
              </a:solidFill>
            </a:rPr>
            <a:t>April/May</a:t>
          </a:r>
          <a:endParaRPr lang="en-US" b="0" dirty="0">
            <a:solidFill>
              <a:schemeClr val="tx1"/>
            </a:solidFill>
          </a:endParaRPr>
        </a:p>
      </dgm:t>
    </dgm:pt>
    <dgm:pt modelId="{26510037-98E3-499F-B4F1-909682340912}" type="parTrans" cxnId="{E2CD9647-1E07-44C8-90C2-7DE0C2776EE1}">
      <dgm:prSet/>
      <dgm:spPr/>
      <dgm:t>
        <a:bodyPr/>
        <a:lstStyle/>
        <a:p>
          <a:endParaRPr lang="en-US"/>
        </a:p>
      </dgm:t>
    </dgm:pt>
    <dgm:pt modelId="{283EEE99-B8AF-405A-AD1B-05C205309270}" type="sibTrans" cxnId="{E2CD9647-1E07-44C8-90C2-7DE0C2776EE1}">
      <dgm:prSet/>
      <dgm:spPr/>
      <dgm:t>
        <a:bodyPr/>
        <a:lstStyle/>
        <a:p>
          <a:endParaRPr lang="en-US"/>
        </a:p>
      </dgm:t>
    </dgm:pt>
    <dgm:pt modelId="{0B397D52-F0D6-4034-A132-AC70AB65E917}">
      <dgm:prSet phldrT="[Text]"/>
      <dgm:spPr/>
      <dgm:t>
        <a:bodyPr/>
        <a:lstStyle/>
        <a:p>
          <a:r>
            <a:rPr lang="en-US" b="0" dirty="0" smtClean="0">
              <a:solidFill>
                <a:schemeClr val="tx1"/>
              </a:solidFill>
            </a:rPr>
            <a:t>June</a:t>
          </a:r>
          <a:endParaRPr lang="en-US" b="0" dirty="0">
            <a:solidFill>
              <a:schemeClr val="tx1"/>
            </a:solidFill>
          </a:endParaRPr>
        </a:p>
      </dgm:t>
    </dgm:pt>
    <dgm:pt modelId="{1E968067-1CD1-4D0A-98BC-6D419CA66830}" type="parTrans" cxnId="{BAF734B6-1C30-4303-B73F-0C60650D7771}">
      <dgm:prSet/>
      <dgm:spPr/>
      <dgm:t>
        <a:bodyPr/>
        <a:lstStyle/>
        <a:p>
          <a:endParaRPr lang="en-US"/>
        </a:p>
      </dgm:t>
    </dgm:pt>
    <dgm:pt modelId="{00671EC8-1EDF-48EF-BDC4-5D3A047BEBF9}" type="sibTrans" cxnId="{BAF734B6-1C30-4303-B73F-0C60650D7771}">
      <dgm:prSet/>
      <dgm:spPr/>
      <dgm:t>
        <a:bodyPr/>
        <a:lstStyle/>
        <a:p>
          <a:endParaRPr lang="en-US"/>
        </a:p>
      </dgm:t>
    </dgm:pt>
    <dgm:pt modelId="{3DE283B1-63D5-4486-A86E-BCF731738524}">
      <dgm:prSet phldrT="[Text]"/>
      <dgm:spPr/>
      <dgm:t>
        <a:bodyPr/>
        <a:lstStyle/>
        <a:p>
          <a:r>
            <a:rPr lang="en-US" b="1" dirty="0" smtClean="0">
              <a:solidFill>
                <a:srgbClr val="7030A0"/>
              </a:solidFill>
            </a:rPr>
            <a:t>July</a:t>
          </a:r>
          <a:endParaRPr lang="en-US" b="1" dirty="0">
            <a:solidFill>
              <a:srgbClr val="7030A0"/>
            </a:solidFill>
          </a:endParaRPr>
        </a:p>
      </dgm:t>
    </dgm:pt>
    <dgm:pt modelId="{A77DD835-5F64-43BF-A5C5-578CF3774B3B}" type="parTrans" cxnId="{B8FB87CF-0159-4168-843A-377949868480}">
      <dgm:prSet/>
      <dgm:spPr/>
      <dgm:t>
        <a:bodyPr/>
        <a:lstStyle/>
        <a:p>
          <a:endParaRPr lang="en-US"/>
        </a:p>
      </dgm:t>
    </dgm:pt>
    <dgm:pt modelId="{A4D3EB60-3D64-4AD9-A4D6-C29ED9CF5C95}" type="sibTrans" cxnId="{B8FB87CF-0159-4168-843A-377949868480}">
      <dgm:prSet/>
      <dgm:spPr/>
      <dgm:t>
        <a:bodyPr/>
        <a:lstStyle/>
        <a:p>
          <a:endParaRPr lang="en-US"/>
        </a:p>
      </dgm:t>
    </dgm:pt>
    <dgm:pt modelId="{56A6882A-75F0-43FB-86D5-52F883293379}" type="pres">
      <dgm:prSet presAssocID="{21618EB9-77F7-422A-B91C-2F4004E0BD85}" presName="Name0" presStyleCnt="0">
        <dgm:presLayoutVars>
          <dgm:dir/>
          <dgm:resizeHandles val="exact"/>
        </dgm:presLayoutVars>
      </dgm:prSet>
      <dgm:spPr/>
    </dgm:pt>
    <dgm:pt modelId="{F279A302-5AA8-4B07-93E3-6BF36C86312F}" type="pres">
      <dgm:prSet presAssocID="{21618EB9-77F7-422A-B91C-2F4004E0BD85}" presName="arrow" presStyleLbl="bgShp" presStyleIdx="0" presStyleCnt="1"/>
      <dgm:spPr>
        <a:solidFill>
          <a:srgbClr val="7030A0"/>
        </a:solidFill>
      </dgm:spPr>
    </dgm:pt>
    <dgm:pt modelId="{D45B9BD4-57EA-47DF-98A9-24B03A606BB1}" type="pres">
      <dgm:prSet presAssocID="{21618EB9-77F7-422A-B91C-2F4004E0BD85}" presName="points" presStyleCnt="0"/>
      <dgm:spPr/>
    </dgm:pt>
    <dgm:pt modelId="{42AF49A2-B55A-4B69-8637-5250804ACF30}" type="pres">
      <dgm:prSet presAssocID="{DAB8FA4B-C6D3-46C4-B710-7450DC332C8B}" presName="compositeA" presStyleCnt="0"/>
      <dgm:spPr/>
    </dgm:pt>
    <dgm:pt modelId="{54A10497-3030-4E60-B6F1-6A4FBD67F783}" type="pres">
      <dgm:prSet presAssocID="{DAB8FA4B-C6D3-46C4-B710-7450DC332C8B}" presName="textA" presStyleLbl="revTx" presStyleIdx="0" presStyleCnt="7">
        <dgm:presLayoutVars>
          <dgm:bulletEnabled val="1"/>
        </dgm:presLayoutVars>
      </dgm:prSet>
      <dgm:spPr/>
      <dgm:t>
        <a:bodyPr/>
        <a:lstStyle/>
        <a:p>
          <a:endParaRPr lang="en-US"/>
        </a:p>
      </dgm:t>
    </dgm:pt>
    <dgm:pt modelId="{958B1AB5-B3FD-4081-AC83-8C6423EC0184}" type="pres">
      <dgm:prSet presAssocID="{DAB8FA4B-C6D3-46C4-B710-7450DC332C8B}" presName="circleA" presStyleLbl="node1" presStyleIdx="0" presStyleCnt="7"/>
      <dgm:spPr>
        <a:solidFill>
          <a:schemeClr val="accent4"/>
        </a:solidFill>
      </dgm:spPr>
    </dgm:pt>
    <dgm:pt modelId="{A058895F-7F40-43B8-A9D6-7F40302DD0F7}" type="pres">
      <dgm:prSet presAssocID="{DAB8FA4B-C6D3-46C4-B710-7450DC332C8B}" presName="spaceA" presStyleCnt="0"/>
      <dgm:spPr/>
    </dgm:pt>
    <dgm:pt modelId="{9930EBFC-8590-45DF-AFBE-E56B16373291}" type="pres">
      <dgm:prSet presAssocID="{25A248E6-C658-44D6-88F9-6403488EDCB8}" presName="space" presStyleCnt="0"/>
      <dgm:spPr/>
    </dgm:pt>
    <dgm:pt modelId="{ACAA1DA3-28EF-4D38-953A-704F78672EDC}" type="pres">
      <dgm:prSet presAssocID="{399173FF-64DB-457D-B089-FC72DA1D0705}" presName="compositeB" presStyleCnt="0"/>
      <dgm:spPr/>
    </dgm:pt>
    <dgm:pt modelId="{37B11668-1B5C-49CE-86B0-F2EBB8BAD0BB}" type="pres">
      <dgm:prSet presAssocID="{399173FF-64DB-457D-B089-FC72DA1D0705}" presName="textB" presStyleLbl="revTx" presStyleIdx="1" presStyleCnt="7">
        <dgm:presLayoutVars>
          <dgm:bulletEnabled val="1"/>
        </dgm:presLayoutVars>
      </dgm:prSet>
      <dgm:spPr/>
      <dgm:t>
        <a:bodyPr/>
        <a:lstStyle/>
        <a:p>
          <a:endParaRPr lang="en-US"/>
        </a:p>
      </dgm:t>
    </dgm:pt>
    <dgm:pt modelId="{E9551B7E-D097-4B44-AAE6-71593141CD6E}" type="pres">
      <dgm:prSet presAssocID="{399173FF-64DB-457D-B089-FC72DA1D0705}" presName="circleB" presStyleLbl="node1" presStyleIdx="1" presStyleCnt="7"/>
      <dgm:spPr>
        <a:solidFill>
          <a:schemeClr val="accent4"/>
        </a:solidFill>
      </dgm:spPr>
    </dgm:pt>
    <dgm:pt modelId="{7A22C6FA-D152-41B4-BFB4-5AFB0B2CB80E}" type="pres">
      <dgm:prSet presAssocID="{399173FF-64DB-457D-B089-FC72DA1D0705}" presName="spaceB" presStyleCnt="0"/>
      <dgm:spPr/>
    </dgm:pt>
    <dgm:pt modelId="{40E4E78F-E242-452C-89B4-83336A1E52A2}" type="pres">
      <dgm:prSet presAssocID="{1CE6FFE5-70F6-49E5-BD99-BE822FE8D85F}" presName="space" presStyleCnt="0"/>
      <dgm:spPr/>
    </dgm:pt>
    <dgm:pt modelId="{BC1B99F5-8F65-4B59-A09E-CF9CA87A4C1B}" type="pres">
      <dgm:prSet presAssocID="{FC5D7B5C-8AF1-47C0-8DDD-83497825BCE3}" presName="compositeA" presStyleCnt="0"/>
      <dgm:spPr/>
    </dgm:pt>
    <dgm:pt modelId="{8BE513ED-CD9E-4DC0-AF63-8EF603E2859A}" type="pres">
      <dgm:prSet presAssocID="{FC5D7B5C-8AF1-47C0-8DDD-83497825BCE3}" presName="textA" presStyleLbl="revTx" presStyleIdx="2" presStyleCnt="7">
        <dgm:presLayoutVars>
          <dgm:bulletEnabled val="1"/>
        </dgm:presLayoutVars>
      </dgm:prSet>
      <dgm:spPr/>
      <dgm:t>
        <a:bodyPr/>
        <a:lstStyle/>
        <a:p>
          <a:endParaRPr lang="en-US"/>
        </a:p>
      </dgm:t>
    </dgm:pt>
    <dgm:pt modelId="{ED087C3E-8582-498B-8BDB-C678D50F2B46}" type="pres">
      <dgm:prSet presAssocID="{FC5D7B5C-8AF1-47C0-8DDD-83497825BCE3}" presName="circleA" presStyleLbl="node1" presStyleIdx="2" presStyleCnt="7"/>
      <dgm:spPr>
        <a:solidFill>
          <a:schemeClr val="accent4"/>
        </a:solidFill>
      </dgm:spPr>
    </dgm:pt>
    <dgm:pt modelId="{06620C6B-FCB5-43CC-A3F4-DA445BACAD23}" type="pres">
      <dgm:prSet presAssocID="{FC5D7B5C-8AF1-47C0-8DDD-83497825BCE3}" presName="spaceA" presStyleCnt="0"/>
      <dgm:spPr/>
    </dgm:pt>
    <dgm:pt modelId="{66E336B1-F00B-4D1C-8D8E-A4CCB22738B9}" type="pres">
      <dgm:prSet presAssocID="{EB2D356E-9A12-4399-953F-AC6E9D3763CF}" presName="space" presStyleCnt="0"/>
      <dgm:spPr/>
    </dgm:pt>
    <dgm:pt modelId="{419908E7-10F1-43D4-A9F3-A07E63E46B81}" type="pres">
      <dgm:prSet presAssocID="{F35BEDCB-A7CB-4227-ACAC-994443653D8B}" presName="compositeB" presStyleCnt="0"/>
      <dgm:spPr/>
    </dgm:pt>
    <dgm:pt modelId="{1E1511E6-25E9-437B-84C8-410F3AE1159B}" type="pres">
      <dgm:prSet presAssocID="{F35BEDCB-A7CB-4227-ACAC-994443653D8B}" presName="textB" presStyleLbl="revTx" presStyleIdx="3" presStyleCnt="7">
        <dgm:presLayoutVars>
          <dgm:bulletEnabled val="1"/>
        </dgm:presLayoutVars>
      </dgm:prSet>
      <dgm:spPr/>
      <dgm:t>
        <a:bodyPr/>
        <a:lstStyle/>
        <a:p>
          <a:endParaRPr lang="en-US"/>
        </a:p>
      </dgm:t>
    </dgm:pt>
    <dgm:pt modelId="{00C52030-8721-4101-85FF-826378C88388}" type="pres">
      <dgm:prSet presAssocID="{F35BEDCB-A7CB-4227-ACAC-994443653D8B}" presName="circleB" presStyleLbl="node1" presStyleIdx="3" presStyleCnt="7"/>
      <dgm:spPr>
        <a:solidFill>
          <a:schemeClr val="accent4"/>
        </a:solidFill>
      </dgm:spPr>
    </dgm:pt>
    <dgm:pt modelId="{41D1EEED-91BB-44CF-8140-10CAE8984724}" type="pres">
      <dgm:prSet presAssocID="{F35BEDCB-A7CB-4227-ACAC-994443653D8B}" presName="spaceB" presStyleCnt="0"/>
      <dgm:spPr/>
    </dgm:pt>
    <dgm:pt modelId="{2A007987-DC0E-454C-83BC-0C497F2F0BD5}" type="pres">
      <dgm:prSet presAssocID="{EDE5021B-F523-403B-B757-90CD6B6689DB}" presName="space" presStyleCnt="0"/>
      <dgm:spPr/>
    </dgm:pt>
    <dgm:pt modelId="{17C8F202-0A34-43D6-9387-DA42B89DCCB6}" type="pres">
      <dgm:prSet presAssocID="{16851FBC-5148-4582-B4F4-E76E7B7A7EE0}" presName="compositeA" presStyleCnt="0"/>
      <dgm:spPr/>
    </dgm:pt>
    <dgm:pt modelId="{7A0A6000-7441-4651-8418-0DA19558E270}" type="pres">
      <dgm:prSet presAssocID="{16851FBC-5148-4582-B4F4-E76E7B7A7EE0}" presName="textA" presStyleLbl="revTx" presStyleIdx="4" presStyleCnt="7">
        <dgm:presLayoutVars>
          <dgm:bulletEnabled val="1"/>
        </dgm:presLayoutVars>
      </dgm:prSet>
      <dgm:spPr/>
      <dgm:t>
        <a:bodyPr/>
        <a:lstStyle/>
        <a:p>
          <a:endParaRPr lang="en-US"/>
        </a:p>
      </dgm:t>
    </dgm:pt>
    <dgm:pt modelId="{4671E85A-386C-4CCB-BCB9-03B5CDA694B2}" type="pres">
      <dgm:prSet presAssocID="{16851FBC-5148-4582-B4F4-E76E7B7A7EE0}" presName="circleA" presStyleLbl="node1" presStyleIdx="4" presStyleCnt="7"/>
      <dgm:spPr>
        <a:solidFill>
          <a:schemeClr val="accent4"/>
        </a:solidFill>
      </dgm:spPr>
    </dgm:pt>
    <dgm:pt modelId="{4C60108F-989F-4E92-A3F9-3AB56E2048E2}" type="pres">
      <dgm:prSet presAssocID="{16851FBC-5148-4582-B4F4-E76E7B7A7EE0}" presName="spaceA" presStyleCnt="0"/>
      <dgm:spPr/>
    </dgm:pt>
    <dgm:pt modelId="{D0824ECE-D664-4E58-BB97-F8A28ED6C00D}" type="pres">
      <dgm:prSet presAssocID="{283EEE99-B8AF-405A-AD1B-05C205309270}" presName="space" presStyleCnt="0"/>
      <dgm:spPr/>
    </dgm:pt>
    <dgm:pt modelId="{98CC5971-FFAB-4673-B48D-381B1138E8F6}" type="pres">
      <dgm:prSet presAssocID="{0B397D52-F0D6-4034-A132-AC70AB65E917}" presName="compositeB" presStyleCnt="0"/>
      <dgm:spPr/>
    </dgm:pt>
    <dgm:pt modelId="{DF4AC2D2-904C-4B68-9B2B-0CBB856AC404}" type="pres">
      <dgm:prSet presAssocID="{0B397D52-F0D6-4034-A132-AC70AB65E917}" presName="textB" presStyleLbl="revTx" presStyleIdx="5" presStyleCnt="7">
        <dgm:presLayoutVars>
          <dgm:bulletEnabled val="1"/>
        </dgm:presLayoutVars>
      </dgm:prSet>
      <dgm:spPr/>
      <dgm:t>
        <a:bodyPr/>
        <a:lstStyle/>
        <a:p>
          <a:endParaRPr lang="en-US"/>
        </a:p>
      </dgm:t>
    </dgm:pt>
    <dgm:pt modelId="{D00E7B45-7D59-4F4C-A700-057E7B4CCCC0}" type="pres">
      <dgm:prSet presAssocID="{0B397D52-F0D6-4034-A132-AC70AB65E917}" presName="circleB" presStyleLbl="node1" presStyleIdx="5" presStyleCnt="7"/>
      <dgm:spPr>
        <a:solidFill>
          <a:schemeClr val="accent4"/>
        </a:solidFill>
      </dgm:spPr>
    </dgm:pt>
    <dgm:pt modelId="{2D2FB3B3-E2A1-4C5F-BFDA-9C72D28BFD38}" type="pres">
      <dgm:prSet presAssocID="{0B397D52-F0D6-4034-A132-AC70AB65E917}" presName="spaceB" presStyleCnt="0"/>
      <dgm:spPr/>
    </dgm:pt>
    <dgm:pt modelId="{4FD060D2-2A1E-4241-B71B-B81DE2137A70}" type="pres">
      <dgm:prSet presAssocID="{00671EC8-1EDF-48EF-BDC4-5D3A047BEBF9}" presName="space" presStyleCnt="0"/>
      <dgm:spPr/>
    </dgm:pt>
    <dgm:pt modelId="{80634152-1C1D-47F5-A6FA-ADF99D7CCD40}" type="pres">
      <dgm:prSet presAssocID="{3DE283B1-63D5-4486-A86E-BCF731738524}" presName="compositeA" presStyleCnt="0"/>
      <dgm:spPr/>
    </dgm:pt>
    <dgm:pt modelId="{A145A4B6-ABA3-4DE3-B565-4D37682773D2}" type="pres">
      <dgm:prSet presAssocID="{3DE283B1-63D5-4486-A86E-BCF731738524}" presName="textA" presStyleLbl="revTx" presStyleIdx="6" presStyleCnt="7">
        <dgm:presLayoutVars>
          <dgm:bulletEnabled val="1"/>
        </dgm:presLayoutVars>
      </dgm:prSet>
      <dgm:spPr/>
      <dgm:t>
        <a:bodyPr/>
        <a:lstStyle/>
        <a:p>
          <a:endParaRPr lang="en-US"/>
        </a:p>
      </dgm:t>
    </dgm:pt>
    <dgm:pt modelId="{54613CAB-CA61-4616-8D8D-3BCF845D63CA}" type="pres">
      <dgm:prSet presAssocID="{3DE283B1-63D5-4486-A86E-BCF731738524}" presName="circleA" presStyleLbl="node1" presStyleIdx="6" presStyleCnt="7"/>
      <dgm:spPr>
        <a:solidFill>
          <a:schemeClr val="accent4"/>
        </a:solidFill>
      </dgm:spPr>
    </dgm:pt>
    <dgm:pt modelId="{903653ED-5308-46BD-BC57-771120BCDF2C}" type="pres">
      <dgm:prSet presAssocID="{3DE283B1-63D5-4486-A86E-BCF731738524}" presName="spaceA" presStyleCnt="0"/>
      <dgm:spPr/>
    </dgm:pt>
  </dgm:ptLst>
  <dgm:cxnLst>
    <dgm:cxn modelId="{888AE32A-3687-4B5B-A3CA-94D93E6B6A59}" type="presOf" srcId="{F35BEDCB-A7CB-4227-ACAC-994443653D8B}" destId="{1E1511E6-25E9-437B-84C8-410F3AE1159B}" srcOrd="0" destOrd="0" presId="urn:microsoft.com/office/officeart/2005/8/layout/hProcess11"/>
    <dgm:cxn modelId="{7D51176E-187C-465E-83A9-8C5904215FC9}" srcId="{21618EB9-77F7-422A-B91C-2F4004E0BD85}" destId="{DAB8FA4B-C6D3-46C4-B710-7450DC332C8B}" srcOrd="0" destOrd="0" parTransId="{0EE4D862-7539-4BF8-B3F3-6F7760EABD85}" sibTransId="{25A248E6-C658-44D6-88F9-6403488EDCB8}"/>
    <dgm:cxn modelId="{61211D89-278A-4229-A263-CE2B1D27D04C}" type="presOf" srcId="{21618EB9-77F7-422A-B91C-2F4004E0BD85}" destId="{56A6882A-75F0-43FB-86D5-52F883293379}" srcOrd="0" destOrd="0" presId="urn:microsoft.com/office/officeart/2005/8/layout/hProcess11"/>
    <dgm:cxn modelId="{E2CD9647-1E07-44C8-90C2-7DE0C2776EE1}" srcId="{21618EB9-77F7-422A-B91C-2F4004E0BD85}" destId="{16851FBC-5148-4582-B4F4-E76E7B7A7EE0}" srcOrd="4" destOrd="0" parTransId="{26510037-98E3-499F-B4F1-909682340912}" sibTransId="{283EEE99-B8AF-405A-AD1B-05C205309270}"/>
    <dgm:cxn modelId="{F3E2331E-5D49-4BC9-9952-D66CE1E1F992}" type="presOf" srcId="{399173FF-64DB-457D-B089-FC72DA1D0705}" destId="{37B11668-1B5C-49CE-86B0-F2EBB8BAD0BB}" srcOrd="0" destOrd="0" presId="urn:microsoft.com/office/officeart/2005/8/layout/hProcess11"/>
    <dgm:cxn modelId="{01A29025-7AE8-45A8-AB6E-49B96DD17DF5}" srcId="{21618EB9-77F7-422A-B91C-2F4004E0BD85}" destId="{399173FF-64DB-457D-B089-FC72DA1D0705}" srcOrd="1" destOrd="0" parTransId="{19F6458E-6C37-471F-92FC-7D402E0C6080}" sibTransId="{1CE6FFE5-70F6-49E5-BD99-BE822FE8D85F}"/>
    <dgm:cxn modelId="{686BC33C-410E-463D-86C7-2BBB2D02F41A}" type="presOf" srcId="{3DE283B1-63D5-4486-A86E-BCF731738524}" destId="{A145A4B6-ABA3-4DE3-B565-4D37682773D2}" srcOrd="0" destOrd="0" presId="urn:microsoft.com/office/officeart/2005/8/layout/hProcess11"/>
    <dgm:cxn modelId="{BAF734B6-1C30-4303-B73F-0C60650D7771}" srcId="{21618EB9-77F7-422A-B91C-2F4004E0BD85}" destId="{0B397D52-F0D6-4034-A132-AC70AB65E917}" srcOrd="5" destOrd="0" parTransId="{1E968067-1CD1-4D0A-98BC-6D419CA66830}" sibTransId="{00671EC8-1EDF-48EF-BDC4-5D3A047BEBF9}"/>
    <dgm:cxn modelId="{B8FB87CF-0159-4168-843A-377949868480}" srcId="{21618EB9-77F7-422A-B91C-2F4004E0BD85}" destId="{3DE283B1-63D5-4486-A86E-BCF731738524}" srcOrd="6" destOrd="0" parTransId="{A77DD835-5F64-43BF-A5C5-578CF3774B3B}" sibTransId="{A4D3EB60-3D64-4AD9-A4D6-C29ED9CF5C95}"/>
    <dgm:cxn modelId="{A0D74BAE-63A0-445E-985C-6BC6F9DA16D4}" type="presOf" srcId="{0B397D52-F0D6-4034-A132-AC70AB65E917}" destId="{DF4AC2D2-904C-4B68-9B2B-0CBB856AC404}" srcOrd="0" destOrd="0" presId="urn:microsoft.com/office/officeart/2005/8/layout/hProcess11"/>
    <dgm:cxn modelId="{FE4A0B67-D43C-4CFB-B51E-6CB98669489A}" srcId="{21618EB9-77F7-422A-B91C-2F4004E0BD85}" destId="{FC5D7B5C-8AF1-47C0-8DDD-83497825BCE3}" srcOrd="2" destOrd="0" parTransId="{90732686-7FAE-474B-AECD-532C72576B7B}" sibTransId="{EB2D356E-9A12-4399-953F-AC6E9D3763CF}"/>
    <dgm:cxn modelId="{4FF52187-F53F-4E70-80C8-9FBCEE621144}" type="presOf" srcId="{DAB8FA4B-C6D3-46C4-B710-7450DC332C8B}" destId="{54A10497-3030-4E60-B6F1-6A4FBD67F783}" srcOrd="0" destOrd="0" presId="urn:microsoft.com/office/officeart/2005/8/layout/hProcess11"/>
    <dgm:cxn modelId="{0B3D4213-0145-4006-BFAE-FD3BC1F3DF5F}" srcId="{21618EB9-77F7-422A-B91C-2F4004E0BD85}" destId="{F35BEDCB-A7CB-4227-ACAC-994443653D8B}" srcOrd="3" destOrd="0" parTransId="{1CE68EDC-1B62-40BB-853C-6B872AB8D2DF}" sibTransId="{EDE5021B-F523-403B-B757-90CD6B6689DB}"/>
    <dgm:cxn modelId="{80527FCC-F7B4-40F4-8608-25B30843218B}" type="presOf" srcId="{FC5D7B5C-8AF1-47C0-8DDD-83497825BCE3}" destId="{8BE513ED-CD9E-4DC0-AF63-8EF603E2859A}" srcOrd="0" destOrd="0" presId="urn:microsoft.com/office/officeart/2005/8/layout/hProcess11"/>
    <dgm:cxn modelId="{1C3CB72A-1F59-48A3-BCAE-D5B2BD08A44B}" type="presOf" srcId="{16851FBC-5148-4582-B4F4-E76E7B7A7EE0}" destId="{7A0A6000-7441-4651-8418-0DA19558E270}" srcOrd="0" destOrd="0" presId="urn:microsoft.com/office/officeart/2005/8/layout/hProcess11"/>
    <dgm:cxn modelId="{ED5E8ECF-5FC1-4E54-BA72-673A66457076}" type="presParOf" srcId="{56A6882A-75F0-43FB-86D5-52F883293379}" destId="{F279A302-5AA8-4B07-93E3-6BF36C86312F}" srcOrd="0" destOrd="0" presId="urn:microsoft.com/office/officeart/2005/8/layout/hProcess11"/>
    <dgm:cxn modelId="{BB33194C-323B-4448-A00A-C147B3B61C5B}" type="presParOf" srcId="{56A6882A-75F0-43FB-86D5-52F883293379}" destId="{D45B9BD4-57EA-47DF-98A9-24B03A606BB1}" srcOrd="1" destOrd="0" presId="urn:microsoft.com/office/officeart/2005/8/layout/hProcess11"/>
    <dgm:cxn modelId="{CCDBAC7C-1CEB-42E3-A6C0-7A6D58AA5FE4}" type="presParOf" srcId="{D45B9BD4-57EA-47DF-98A9-24B03A606BB1}" destId="{42AF49A2-B55A-4B69-8637-5250804ACF30}" srcOrd="0" destOrd="0" presId="urn:microsoft.com/office/officeart/2005/8/layout/hProcess11"/>
    <dgm:cxn modelId="{53CD64C3-8020-4022-B379-2A65DD66D0EE}" type="presParOf" srcId="{42AF49A2-B55A-4B69-8637-5250804ACF30}" destId="{54A10497-3030-4E60-B6F1-6A4FBD67F783}" srcOrd="0" destOrd="0" presId="urn:microsoft.com/office/officeart/2005/8/layout/hProcess11"/>
    <dgm:cxn modelId="{02812D68-EAAE-473B-AF77-EB8466D857E6}" type="presParOf" srcId="{42AF49A2-B55A-4B69-8637-5250804ACF30}" destId="{958B1AB5-B3FD-4081-AC83-8C6423EC0184}" srcOrd="1" destOrd="0" presId="urn:microsoft.com/office/officeart/2005/8/layout/hProcess11"/>
    <dgm:cxn modelId="{2596C846-A137-4D33-87EB-45A8DD48C158}" type="presParOf" srcId="{42AF49A2-B55A-4B69-8637-5250804ACF30}" destId="{A058895F-7F40-43B8-A9D6-7F40302DD0F7}" srcOrd="2" destOrd="0" presId="urn:microsoft.com/office/officeart/2005/8/layout/hProcess11"/>
    <dgm:cxn modelId="{0DBFB052-9A41-4DF4-B353-352667629079}" type="presParOf" srcId="{D45B9BD4-57EA-47DF-98A9-24B03A606BB1}" destId="{9930EBFC-8590-45DF-AFBE-E56B16373291}" srcOrd="1" destOrd="0" presId="urn:microsoft.com/office/officeart/2005/8/layout/hProcess11"/>
    <dgm:cxn modelId="{F21414A4-B7AB-486E-95C7-4E5E576CC6C9}" type="presParOf" srcId="{D45B9BD4-57EA-47DF-98A9-24B03A606BB1}" destId="{ACAA1DA3-28EF-4D38-953A-704F78672EDC}" srcOrd="2" destOrd="0" presId="urn:microsoft.com/office/officeart/2005/8/layout/hProcess11"/>
    <dgm:cxn modelId="{89EBDC51-C242-459C-9BC4-19E115F74372}" type="presParOf" srcId="{ACAA1DA3-28EF-4D38-953A-704F78672EDC}" destId="{37B11668-1B5C-49CE-86B0-F2EBB8BAD0BB}" srcOrd="0" destOrd="0" presId="urn:microsoft.com/office/officeart/2005/8/layout/hProcess11"/>
    <dgm:cxn modelId="{4E441B4B-0F6B-4AF1-AC8C-34A4F02A5D9B}" type="presParOf" srcId="{ACAA1DA3-28EF-4D38-953A-704F78672EDC}" destId="{E9551B7E-D097-4B44-AAE6-71593141CD6E}" srcOrd="1" destOrd="0" presId="urn:microsoft.com/office/officeart/2005/8/layout/hProcess11"/>
    <dgm:cxn modelId="{971FCA5D-C5E4-41EF-A06B-1406CC5C53BF}" type="presParOf" srcId="{ACAA1DA3-28EF-4D38-953A-704F78672EDC}" destId="{7A22C6FA-D152-41B4-BFB4-5AFB0B2CB80E}" srcOrd="2" destOrd="0" presId="urn:microsoft.com/office/officeart/2005/8/layout/hProcess11"/>
    <dgm:cxn modelId="{C6A1F2B5-2708-4B15-8FD4-E2ED195CA28C}" type="presParOf" srcId="{D45B9BD4-57EA-47DF-98A9-24B03A606BB1}" destId="{40E4E78F-E242-452C-89B4-83336A1E52A2}" srcOrd="3" destOrd="0" presId="urn:microsoft.com/office/officeart/2005/8/layout/hProcess11"/>
    <dgm:cxn modelId="{8E840B4D-E9F0-4781-8FEF-35ACB8965E48}" type="presParOf" srcId="{D45B9BD4-57EA-47DF-98A9-24B03A606BB1}" destId="{BC1B99F5-8F65-4B59-A09E-CF9CA87A4C1B}" srcOrd="4" destOrd="0" presId="urn:microsoft.com/office/officeart/2005/8/layout/hProcess11"/>
    <dgm:cxn modelId="{F60D9D51-1ABF-4546-852E-88A8EE48A287}" type="presParOf" srcId="{BC1B99F5-8F65-4B59-A09E-CF9CA87A4C1B}" destId="{8BE513ED-CD9E-4DC0-AF63-8EF603E2859A}" srcOrd="0" destOrd="0" presId="urn:microsoft.com/office/officeart/2005/8/layout/hProcess11"/>
    <dgm:cxn modelId="{E57FA0DC-A267-4967-AB0B-E28EBAC8F6F2}" type="presParOf" srcId="{BC1B99F5-8F65-4B59-A09E-CF9CA87A4C1B}" destId="{ED087C3E-8582-498B-8BDB-C678D50F2B46}" srcOrd="1" destOrd="0" presId="urn:microsoft.com/office/officeart/2005/8/layout/hProcess11"/>
    <dgm:cxn modelId="{54538D2D-542F-44FC-9B5D-B594BDC7C768}" type="presParOf" srcId="{BC1B99F5-8F65-4B59-A09E-CF9CA87A4C1B}" destId="{06620C6B-FCB5-43CC-A3F4-DA445BACAD23}" srcOrd="2" destOrd="0" presId="urn:microsoft.com/office/officeart/2005/8/layout/hProcess11"/>
    <dgm:cxn modelId="{0BEC83BE-FFA4-4E81-B109-7D24E0A54BEF}" type="presParOf" srcId="{D45B9BD4-57EA-47DF-98A9-24B03A606BB1}" destId="{66E336B1-F00B-4D1C-8D8E-A4CCB22738B9}" srcOrd="5" destOrd="0" presId="urn:microsoft.com/office/officeart/2005/8/layout/hProcess11"/>
    <dgm:cxn modelId="{18B3219A-CA79-4559-82DA-1B579502E948}" type="presParOf" srcId="{D45B9BD4-57EA-47DF-98A9-24B03A606BB1}" destId="{419908E7-10F1-43D4-A9F3-A07E63E46B81}" srcOrd="6" destOrd="0" presId="urn:microsoft.com/office/officeart/2005/8/layout/hProcess11"/>
    <dgm:cxn modelId="{0F8E0252-0CEF-4521-A975-A63BE47DE5E1}" type="presParOf" srcId="{419908E7-10F1-43D4-A9F3-A07E63E46B81}" destId="{1E1511E6-25E9-437B-84C8-410F3AE1159B}" srcOrd="0" destOrd="0" presId="urn:microsoft.com/office/officeart/2005/8/layout/hProcess11"/>
    <dgm:cxn modelId="{FD7A3FF9-8678-4248-BC99-7283AD86AD11}" type="presParOf" srcId="{419908E7-10F1-43D4-A9F3-A07E63E46B81}" destId="{00C52030-8721-4101-85FF-826378C88388}" srcOrd="1" destOrd="0" presId="urn:microsoft.com/office/officeart/2005/8/layout/hProcess11"/>
    <dgm:cxn modelId="{4111947B-C09F-45E2-B487-5DBDFFE3F965}" type="presParOf" srcId="{419908E7-10F1-43D4-A9F3-A07E63E46B81}" destId="{41D1EEED-91BB-44CF-8140-10CAE8984724}" srcOrd="2" destOrd="0" presId="urn:microsoft.com/office/officeart/2005/8/layout/hProcess11"/>
    <dgm:cxn modelId="{51C112F1-8DB7-4A52-A3BF-C1E21C7FAB8A}" type="presParOf" srcId="{D45B9BD4-57EA-47DF-98A9-24B03A606BB1}" destId="{2A007987-DC0E-454C-83BC-0C497F2F0BD5}" srcOrd="7" destOrd="0" presId="urn:microsoft.com/office/officeart/2005/8/layout/hProcess11"/>
    <dgm:cxn modelId="{3CF28D64-D87A-43F4-A0A4-DFB862A88AD8}" type="presParOf" srcId="{D45B9BD4-57EA-47DF-98A9-24B03A606BB1}" destId="{17C8F202-0A34-43D6-9387-DA42B89DCCB6}" srcOrd="8" destOrd="0" presId="urn:microsoft.com/office/officeart/2005/8/layout/hProcess11"/>
    <dgm:cxn modelId="{F7FA3ACD-6DB0-48AB-B08B-6E70E09530FD}" type="presParOf" srcId="{17C8F202-0A34-43D6-9387-DA42B89DCCB6}" destId="{7A0A6000-7441-4651-8418-0DA19558E270}" srcOrd="0" destOrd="0" presId="urn:microsoft.com/office/officeart/2005/8/layout/hProcess11"/>
    <dgm:cxn modelId="{0FC785F6-F001-4847-8CC4-AA9E3D79E761}" type="presParOf" srcId="{17C8F202-0A34-43D6-9387-DA42B89DCCB6}" destId="{4671E85A-386C-4CCB-BCB9-03B5CDA694B2}" srcOrd="1" destOrd="0" presId="urn:microsoft.com/office/officeart/2005/8/layout/hProcess11"/>
    <dgm:cxn modelId="{EB7E9ABC-7A3F-412C-A32A-8EDB0BCE2017}" type="presParOf" srcId="{17C8F202-0A34-43D6-9387-DA42B89DCCB6}" destId="{4C60108F-989F-4E92-A3F9-3AB56E2048E2}" srcOrd="2" destOrd="0" presId="urn:microsoft.com/office/officeart/2005/8/layout/hProcess11"/>
    <dgm:cxn modelId="{F86F56E5-3C30-4D61-902E-ECDB728CABE6}" type="presParOf" srcId="{D45B9BD4-57EA-47DF-98A9-24B03A606BB1}" destId="{D0824ECE-D664-4E58-BB97-F8A28ED6C00D}" srcOrd="9" destOrd="0" presId="urn:microsoft.com/office/officeart/2005/8/layout/hProcess11"/>
    <dgm:cxn modelId="{EF2D0D82-E9BE-416E-BC51-0562503A3B66}" type="presParOf" srcId="{D45B9BD4-57EA-47DF-98A9-24B03A606BB1}" destId="{98CC5971-FFAB-4673-B48D-381B1138E8F6}" srcOrd="10" destOrd="0" presId="urn:microsoft.com/office/officeart/2005/8/layout/hProcess11"/>
    <dgm:cxn modelId="{829D5E37-F9BE-4AA2-8380-8A8B69117E74}" type="presParOf" srcId="{98CC5971-FFAB-4673-B48D-381B1138E8F6}" destId="{DF4AC2D2-904C-4B68-9B2B-0CBB856AC404}" srcOrd="0" destOrd="0" presId="urn:microsoft.com/office/officeart/2005/8/layout/hProcess11"/>
    <dgm:cxn modelId="{56F90DBD-4EB1-418C-B991-6DE9E56E167A}" type="presParOf" srcId="{98CC5971-FFAB-4673-B48D-381B1138E8F6}" destId="{D00E7B45-7D59-4F4C-A700-057E7B4CCCC0}" srcOrd="1" destOrd="0" presId="urn:microsoft.com/office/officeart/2005/8/layout/hProcess11"/>
    <dgm:cxn modelId="{D5B89857-C7E1-42EF-9679-7306C0F15A94}" type="presParOf" srcId="{98CC5971-FFAB-4673-B48D-381B1138E8F6}" destId="{2D2FB3B3-E2A1-4C5F-BFDA-9C72D28BFD38}" srcOrd="2" destOrd="0" presId="urn:microsoft.com/office/officeart/2005/8/layout/hProcess11"/>
    <dgm:cxn modelId="{7AD6B77F-6569-4735-8AD1-1900A1CD150A}" type="presParOf" srcId="{D45B9BD4-57EA-47DF-98A9-24B03A606BB1}" destId="{4FD060D2-2A1E-4241-B71B-B81DE2137A70}" srcOrd="11" destOrd="0" presId="urn:microsoft.com/office/officeart/2005/8/layout/hProcess11"/>
    <dgm:cxn modelId="{403678DB-D92F-4825-9189-9D377BCD92B0}" type="presParOf" srcId="{D45B9BD4-57EA-47DF-98A9-24B03A606BB1}" destId="{80634152-1C1D-47F5-A6FA-ADF99D7CCD40}" srcOrd="12" destOrd="0" presId="urn:microsoft.com/office/officeart/2005/8/layout/hProcess11"/>
    <dgm:cxn modelId="{A1FB20E8-0BE9-4531-A847-54FDE1D0441C}" type="presParOf" srcId="{80634152-1C1D-47F5-A6FA-ADF99D7CCD40}" destId="{A145A4B6-ABA3-4DE3-B565-4D37682773D2}" srcOrd="0" destOrd="0" presId="urn:microsoft.com/office/officeart/2005/8/layout/hProcess11"/>
    <dgm:cxn modelId="{21E2AF29-45D9-4D0A-863B-7721F297F1CA}" type="presParOf" srcId="{80634152-1C1D-47F5-A6FA-ADF99D7CCD40}" destId="{54613CAB-CA61-4616-8D8D-3BCF845D63CA}" srcOrd="1" destOrd="0" presId="urn:microsoft.com/office/officeart/2005/8/layout/hProcess11"/>
    <dgm:cxn modelId="{35208D6C-DFC5-4A1F-ABB6-8B53DFB17D75}" type="presParOf" srcId="{80634152-1C1D-47F5-A6FA-ADF99D7CCD40}" destId="{903653ED-5308-46BD-BC57-771120BCDF2C}"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drawing1.xml><?xml version="1.0" encoding="utf-8"?>
<c:userShapes xmlns:c="http://schemas.openxmlformats.org/drawingml/2006/chart">
  <cdr:relSizeAnchor xmlns:cdr="http://schemas.openxmlformats.org/drawingml/2006/chartDrawing">
    <cdr:from>
      <cdr:x>0.03678</cdr:x>
      <cdr:y>0.04162</cdr:y>
    </cdr:from>
    <cdr:to>
      <cdr:x>0.89835</cdr:x>
      <cdr:y>0.18354</cdr:y>
    </cdr:to>
    <cdr:sp macro="" textlink="">
      <cdr:nvSpPr>
        <cdr:cNvPr id="2" name="TextBox 1"/>
        <cdr:cNvSpPr txBox="1"/>
      </cdr:nvSpPr>
      <cdr:spPr>
        <a:xfrm xmlns:a="http://schemas.openxmlformats.org/drawingml/2006/main">
          <a:off x="447339" y="239743"/>
          <a:ext cx="10477948" cy="81758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0.08632</cdr:x>
      <cdr:y>0.10401</cdr:y>
    </cdr:from>
    <cdr:to>
      <cdr:x>0.86474</cdr:x>
      <cdr:y>0.80539</cdr:y>
    </cdr:to>
    <cdr:sp macro="" textlink="">
      <cdr:nvSpPr>
        <cdr:cNvPr id="3" name="TextBox 2"/>
        <cdr:cNvSpPr txBox="1"/>
      </cdr:nvSpPr>
      <cdr:spPr>
        <a:xfrm xmlns:a="http://schemas.openxmlformats.org/drawingml/2006/main">
          <a:off x="1049767" y="599151"/>
          <a:ext cx="9466729" cy="404046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0.03678</cdr:x>
      <cdr:y>0.04162</cdr:y>
    </cdr:from>
    <cdr:to>
      <cdr:x>0.89835</cdr:x>
      <cdr:y>0.18354</cdr:y>
    </cdr:to>
    <cdr:sp macro="" textlink="">
      <cdr:nvSpPr>
        <cdr:cNvPr id="2" name="TextBox 1"/>
        <cdr:cNvSpPr txBox="1"/>
      </cdr:nvSpPr>
      <cdr:spPr>
        <a:xfrm xmlns:a="http://schemas.openxmlformats.org/drawingml/2006/main">
          <a:off x="447339" y="239743"/>
          <a:ext cx="10477948" cy="81758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0.08632</cdr:x>
      <cdr:y>0.10401</cdr:y>
    </cdr:from>
    <cdr:to>
      <cdr:x>0.86474</cdr:x>
      <cdr:y>0.80539</cdr:y>
    </cdr:to>
    <cdr:sp macro="" textlink="">
      <cdr:nvSpPr>
        <cdr:cNvPr id="3" name="TextBox 2"/>
        <cdr:cNvSpPr txBox="1"/>
      </cdr:nvSpPr>
      <cdr:spPr>
        <a:xfrm xmlns:a="http://schemas.openxmlformats.org/drawingml/2006/main">
          <a:off x="1049767" y="599151"/>
          <a:ext cx="9466729" cy="404046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0.25387</cdr:x>
      <cdr:y>0.27095</cdr:y>
    </cdr:from>
    <cdr:to>
      <cdr:x>0.70588</cdr:x>
      <cdr:y>0.53612</cdr:y>
    </cdr:to>
    <cdr:sp macro="" textlink="">
      <cdr:nvSpPr>
        <cdr:cNvPr id="2" name="TextBox 1"/>
        <cdr:cNvSpPr txBox="1"/>
      </cdr:nvSpPr>
      <cdr:spPr>
        <a:xfrm xmlns:a="http://schemas.openxmlformats.org/drawingml/2006/main">
          <a:off x="3087445" y="1560863"/>
          <a:ext cx="5497157" cy="152758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0.27333</cdr:x>
      <cdr:y>0.21306</cdr:y>
    </cdr:from>
    <cdr:to>
      <cdr:x>0.69527</cdr:x>
      <cdr:y>0.47076</cdr:y>
    </cdr:to>
    <cdr:sp macro="" textlink="">
      <cdr:nvSpPr>
        <cdr:cNvPr id="3" name="TextBox 2"/>
        <cdr:cNvSpPr txBox="1"/>
      </cdr:nvSpPr>
      <cdr:spPr>
        <a:xfrm xmlns:a="http://schemas.openxmlformats.org/drawingml/2006/main">
          <a:off x="3324113" y="1227375"/>
          <a:ext cx="5131398" cy="1484556"/>
        </a:xfrm>
        <a:prstGeom xmlns:a="http://schemas.openxmlformats.org/drawingml/2006/main" prst="rect">
          <a:avLst/>
        </a:prstGeom>
      </cdr:spPr>
      <cdr:txBody>
        <a:bodyPr xmlns:a="http://schemas.openxmlformats.org/drawingml/2006/main" vertOverflow="clip" wrap="square" rtlCol="0" anchor="ctr" anchorCtr="0"/>
        <a:lstStyle xmlns:a="http://schemas.openxmlformats.org/drawingml/2006/main"/>
        <a:p xmlns:a="http://schemas.openxmlformats.org/drawingml/2006/main">
          <a:pPr algn="ctr"/>
          <a:r>
            <a:rPr lang="en-US" sz="4800" dirty="0" smtClean="0"/>
            <a:t>Process Timeline</a:t>
          </a:r>
          <a:endParaRPr lang="en-US" sz="48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09D6B4-DD5B-4B4E-9835-E397CA1D78C9}"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3E8F76-B32D-436D-BE36-B7B0E600E8CE}" type="slidenum">
              <a:rPr lang="en-US" smtClean="0"/>
              <a:t>‹#›</a:t>
            </a:fld>
            <a:endParaRPr lang="en-US"/>
          </a:p>
        </p:txBody>
      </p:sp>
    </p:spTree>
    <p:extLst>
      <p:ext uri="{BB962C8B-B14F-4D97-AF65-F5344CB8AC3E}">
        <p14:creationId xmlns:p14="http://schemas.microsoft.com/office/powerpoint/2010/main" val="180016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5412DD-7081-41B8-A534-F467D0450C2B}"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B0B29B-4029-49C7-9CB7-E572978CC46E}" type="slidenum">
              <a:rPr lang="en-US" smtClean="0"/>
              <a:t>‹#›</a:t>
            </a:fld>
            <a:endParaRPr lang="en-US"/>
          </a:p>
        </p:txBody>
      </p:sp>
      <p:sp>
        <p:nvSpPr>
          <p:cNvPr id="7" name="Rectangle 6"/>
          <p:cNvSpPr>
            <a:spLocks noChangeArrowheads="1"/>
          </p:cNvSpPr>
          <p:nvPr userDrawn="1"/>
        </p:nvSpPr>
        <p:spPr bwMode="auto">
          <a:xfrm>
            <a:off x="0" y="749311"/>
            <a:ext cx="12192000" cy="269591"/>
          </a:xfrm>
          <a:prstGeom prst="rect">
            <a:avLst/>
          </a:prstGeom>
          <a:solidFill>
            <a:srgbClr val="E6B92A"/>
          </a:solidFill>
          <a:ln w="9525">
            <a:noFill/>
            <a:miter lim="800000"/>
            <a:headEnd/>
            <a:tailEnd/>
          </a:ln>
          <a:effectLst/>
        </p:spPr>
        <p:txBody>
          <a:bodyPr wrap="none" anchor="ctr">
            <a:prstTxWarp prst="textNoShape">
              <a:avLst/>
            </a:prstTxWarp>
          </a:bodyPr>
          <a:lstStyle/>
          <a:p>
            <a:r>
              <a:rPr lang="en-US" b="1" dirty="0" smtClean="0"/>
              <a:t>DIVISION OF FINANCE AND ADMINISTRATION</a:t>
            </a:r>
            <a:endParaRPr lang="en-US" b="1" dirty="0"/>
          </a:p>
        </p:txBody>
      </p:sp>
      <p:sp>
        <p:nvSpPr>
          <p:cNvPr id="8" name="Rectangle 6"/>
          <p:cNvSpPr>
            <a:spLocks noChangeArrowheads="1"/>
          </p:cNvSpPr>
          <p:nvPr userDrawn="1"/>
        </p:nvSpPr>
        <p:spPr bwMode="auto">
          <a:xfrm>
            <a:off x="0" y="0"/>
            <a:ext cx="12192000" cy="751332"/>
          </a:xfrm>
          <a:prstGeom prst="rect">
            <a:avLst/>
          </a:prstGeom>
          <a:solidFill>
            <a:srgbClr val="632B8D"/>
          </a:solidFill>
          <a:ln w="9525">
            <a:noFill/>
            <a:miter lim="800000"/>
            <a:headEnd/>
            <a:tailEnd/>
          </a:ln>
          <a:effectLst/>
        </p:spPr>
        <p:txBody>
          <a:bodyPr wrap="none" anchor="ctr">
            <a:prstTxWarp prst="textNoShape">
              <a:avLst/>
            </a:prstTxWarp>
          </a:bodyPr>
          <a:lstStyle/>
          <a:p>
            <a:pPr lvl="0" algn="r" defTabSz="914400">
              <a:lnSpc>
                <a:spcPct val="90000"/>
              </a:lnSpc>
              <a:defRPr/>
            </a:pPr>
            <a:endParaRPr lang="en-US" sz="2400" kern="0" cap="all" dirty="0">
              <a:solidFill>
                <a:srgbClr val="FFFFFF"/>
              </a:solidFill>
            </a:endParaRPr>
          </a:p>
        </p:txBody>
      </p:sp>
      <p:pic>
        <p:nvPicPr>
          <p:cNvPr id="9" name="Picture 12" descr="wordmark_A3_white.EPS"/>
          <p:cNvPicPr>
            <a:picLocks noChangeAspect="1"/>
          </p:cNvPicPr>
          <p:nvPr userDrawn="1"/>
        </p:nvPicPr>
        <p:blipFill>
          <a:blip r:embed="rId2"/>
          <a:srcRect/>
          <a:stretch>
            <a:fillRect/>
          </a:stretch>
        </p:blipFill>
        <p:spPr bwMode="auto">
          <a:xfrm>
            <a:off x="262078" y="99526"/>
            <a:ext cx="3471722" cy="586274"/>
          </a:xfrm>
          <a:prstGeom prst="rect">
            <a:avLst/>
          </a:prstGeom>
          <a:noFill/>
          <a:ln w="9525">
            <a:noFill/>
            <a:miter lim="800000"/>
            <a:headEnd/>
            <a:tailEnd/>
          </a:ln>
        </p:spPr>
      </p:pic>
    </p:spTree>
    <p:extLst>
      <p:ext uri="{BB962C8B-B14F-4D97-AF65-F5344CB8AC3E}">
        <p14:creationId xmlns:p14="http://schemas.microsoft.com/office/powerpoint/2010/main" val="1830674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5412DD-7081-41B8-A534-F467D0450C2B}"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B0B29B-4029-49C7-9CB7-E572978CC46E}" type="slidenum">
              <a:rPr lang="en-US" smtClean="0"/>
              <a:t>‹#›</a:t>
            </a:fld>
            <a:endParaRPr lang="en-US"/>
          </a:p>
        </p:txBody>
      </p:sp>
    </p:spTree>
    <p:extLst>
      <p:ext uri="{BB962C8B-B14F-4D97-AF65-F5344CB8AC3E}">
        <p14:creationId xmlns:p14="http://schemas.microsoft.com/office/powerpoint/2010/main" val="1612019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5412DD-7081-41B8-A534-F467D0450C2B}"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B0B29B-4029-49C7-9CB7-E572978CC46E}" type="slidenum">
              <a:rPr lang="en-US" smtClean="0"/>
              <a:t>‹#›</a:t>
            </a:fld>
            <a:endParaRPr lang="en-US"/>
          </a:p>
        </p:txBody>
      </p:sp>
    </p:spTree>
    <p:extLst>
      <p:ext uri="{BB962C8B-B14F-4D97-AF65-F5344CB8AC3E}">
        <p14:creationId xmlns:p14="http://schemas.microsoft.com/office/powerpoint/2010/main" val="3886601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5412DD-7081-41B8-A534-F467D0450C2B}"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B0B29B-4029-49C7-9CB7-E572978CC46E}" type="slidenum">
              <a:rPr lang="en-US" smtClean="0"/>
              <a:t>‹#›</a:t>
            </a:fld>
            <a:endParaRPr lang="en-US"/>
          </a:p>
        </p:txBody>
      </p:sp>
      <p:sp>
        <p:nvSpPr>
          <p:cNvPr id="7" name="Rectangle 6"/>
          <p:cNvSpPr>
            <a:spLocks noChangeArrowheads="1"/>
          </p:cNvSpPr>
          <p:nvPr userDrawn="1"/>
        </p:nvSpPr>
        <p:spPr bwMode="auto">
          <a:xfrm>
            <a:off x="0" y="749311"/>
            <a:ext cx="12192000" cy="269591"/>
          </a:xfrm>
          <a:prstGeom prst="rect">
            <a:avLst/>
          </a:prstGeom>
          <a:solidFill>
            <a:srgbClr val="E6B92A"/>
          </a:solidFill>
          <a:ln w="9525">
            <a:noFill/>
            <a:miter lim="800000"/>
            <a:headEnd/>
            <a:tailEnd/>
          </a:ln>
          <a:effectLst/>
        </p:spPr>
        <p:txBody>
          <a:bodyPr wrap="none" anchor="ctr">
            <a:prstTxWarp prst="textNoShape">
              <a:avLst/>
            </a:prstTxWarp>
          </a:bodyPr>
          <a:lstStyle/>
          <a:p>
            <a:r>
              <a:rPr lang="en-US" b="1" dirty="0" smtClean="0"/>
              <a:t>DIVISION OF FINANCE AND ADMINISTRATION</a:t>
            </a:r>
            <a:endParaRPr lang="en-US" b="1" dirty="0"/>
          </a:p>
        </p:txBody>
      </p:sp>
      <p:sp>
        <p:nvSpPr>
          <p:cNvPr id="8" name="Rectangle 6"/>
          <p:cNvSpPr>
            <a:spLocks noChangeArrowheads="1"/>
          </p:cNvSpPr>
          <p:nvPr userDrawn="1"/>
        </p:nvSpPr>
        <p:spPr bwMode="auto">
          <a:xfrm>
            <a:off x="0" y="0"/>
            <a:ext cx="12192000" cy="751332"/>
          </a:xfrm>
          <a:prstGeom prst="rect">
            <a:avLst/>
          </a:prstGeom>
          <a:solidFill>
            <a:srgbClr val="632B8D"/>
          </a:solidFill>
          <a:ln w="9525">
            <a:noFill/>
            <a:miter lim="800000"/>
            <a:headEnd/>
            <a:tailEnd/>
          </a:ln>
          <a:effectLst/>
        </p:spPr>
        <p:txBody>
          <a:bodyPr wrap="none" anchor="ctr">
            <a:prstTxWarp prst="textNoShape">
              <a:avLst/>
            </a:prstTxWarp>
          </a:bodyPr>
          <a:lstStyle/>
          <a:p>
            <a:pPr lvl="0" algn="r" defTabSz="914400">
              <a:lnSpc>
                <a:spcPct val="90000"/>
              </a:lnSpc>
              <a:defRPr/>
            </a:pPr>
            <a:endParaRPr lang="en-US" sz="2400" kern="0" cap="all" dirty="0">
              <a:solidFill>
                <a:srgbClr val="FFFFFF"/>
              </a:solidFill>
            </a:endParaRPr>
          </a:p>
        </p:txBody>
      </p:sp>
      <p:pic>
        <p:nvPicPr>
          <p:cNvPr id="9" name="Picture 12" descr="wordmark_A3_white.EPS"/>
          <p:cNvPicPr>
            <a:picLocks noChangeAspect="1"/>
          </p:cNvPicPr>
          <p:nvPr userDrawn="1"/>
        </p:nvPicPr>
        <p:blipFill>
          <a:blip r:embed="rId2"/>
          <a:srcRect/>
          <a:stretch>
            <a:fillRect/>
          </a:stretch>
        </p:blipFill>
        <p:spPr bwMode="auto">
          <a:xfrm>
            <a:off x="262078" y="99526"/>
            <a:ext cx="3471722" cy="586274"/>
          </a:xfrm>
          <a:prstGeom prst="rect">
            <a:avLst/>
          </a:prstGeom>
          <a:noFill/>
          <a:ln w="9525">
            <a:noFill/>
            <a:miter lim="800000"/>
            <a:headEnd/>
            <a:tailEnd/>
          </a:ln>
        </p:spPr>
      </p:pic>
    </p:spTree>
    <p:extLst>
      <p:ext uri="{BB962C8B-B14F-4D97-AF65-F5344CB8AC3E}">
        <p14:creationId xmlns:p14="http://schemas.microsoft.com/office/powerpoint/2010/main" val="3113961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95412DD-7081-41B8-A534-F467D0450C2B}"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B0B29B-4029-49C7-9CB7-E572978CC46E}" type="slidenum">
              <a:rPr lang="en-US" smtClean="0"/>
              <a:t>‹#›</a:t>
            </a:fld>
            <a:endParaRPr lang="en-US"/>
          </a:p>
        </p:txBody>
      </p:sp>
      <p:sp>
        <p:nvSpPr>
          <p:cNvPr id="7" name="Rectangle 6"/>
          <p:cNvSpPr>
            <a:spLocks noChangeArrowheads="1"/>
          </p:cNvSpPr>
          <p:nvPr userDrawn="1"/>
        </p:nvSpPr>
        <p:spPr bwMode="auto">
          <a:xfrm>
            <a:off x="0" y="749311"/>
            <a:ext cx="12192000" cy="269591"/>
          </a:xfrm>
          <a:prstGeom prst="rect">
            <a:avLst/>
          </a:prstGeom>
          <a:solidFill>
            <a:srgbClr val="E6B92A"/>
          </a:solidFill>
          <a:ln w="9525">
            <a:noFill/>
            <a:miter lim="800000"/>
            <a:headEnd/>
            <a:tailEnd/>
          </a:ln>
          <a:effectLst/>
        </p:spPr>
        <p:txBody>
          <a:bodyPr wrap="none" anchor="ctr">
            <a:prstTxWarp prst="textNoShape">
              <a:avLst/>
            </a:prstTxWarp>
          </a:bodyPr>
          <a:lstStyle/>
          <a:p>
            <a:r>
              <a:rPr lang="en-US" b="1" dirty="0" smtClean="0"/>
              <a:t>DIVISION OF FINANCE AND ADMINISTRATION</a:t>
            </a:r>
            <a:endParaRPr lang="en-US" b="1" dirty="0"/>
          </a:p>
        </p:txBody>
      </p:sp>
      <p:sp>
        <p:nvSpPr>
          <p:cNvPr id="8" name="Rectangle 6"/>
          <p:cNvSpPr>
            <a:spLocks noChangeArrowheads="1"/>
          </p:cNvSpPr>
          <p:nvPr userDrawn="1"/>
        </p:nvSpPr>
        <p:spPr bwMode="auto">
          <a:xfrm>
            <a:off x="0" y="0"/>
            <a:ext cx="12192000" cy="751332"/>
          </a:xfrm>
          <a:prstGeom prst="rect">
            <a:avLst/>
          </a:prstGeom>
          <a:solidFill>
            <a:srgbClr val="632B8D"/>
          </a:solidFill>
          <a:ln w="9525">
            <a:noFill/>
            <a:miter lim="800000"/>
            <a:headEnd/>
            <a:tailEnd/>
          </a:ln>
          <a:effectLst/>
        </p:spPr>
        <p:txBody>
          <a:bodyPr wrap="none" anchor="ctr">
            <a:prstTxWarp prst="textNoShape">
              <a:avLst/>
            </a:prstTxWarp>
          </a:bodyPr>
          <a:lstStyle/>
          <a:p>
            <a:pPr lvl="0" algn="r" defTabSz="914400">
              <a:lnSpc>
                <a:spcPct val="90000"/>
              </a:lnSpc>
              <a:defRPr/>
            </a:pPr>
            <a:endParaRPr lang="en-US" sz="2400" kern="0" cap="all" dirty="0">
              <a:solidFill>
                <a:srgbClr val="FFFFFF"/>
              </a:solidFill>
            </a:endParaRPr>
          </a:p>
        </p:txBody>
      </p:sp>
      <p:pic>
        <p:nvPicPr>
          <p:cNvPr id="9" name="Picture 12" descr="wordmark_A3_white.EPS"/>
          <p:cNvPicPr>
            <a:picLocks noChangeAspect="1"/>
          </p:cNvPicPr>
          <p:nvPr userDrawn="1"/>
        </p:nvPicPr>
        <p:blipFill>
          <a:blip r:embed="rId2"/>
          <a:srcRect/>
          <a:stretch>
            <a:fillRect/>
          </a:stretch>
        </p:blipFill>
        <p:spPr bwMode="auto">
          <a:xfrm>
            <a:off x="262078" y="99526"/>
            <a:ext cx="3471722" cy="586274"/>
          </a:xfrm>
          <a:prstGeom prst="rect">
            <a:avLst/>
          </a:prstGeom>
          <a:noFill/>
          <a:ln w="9525">
            <a:noFill/>
            <a:miter lim="800000"/>
            <a:headEnd/>
            <a:tailEnd/>
          </a:ln>
        </p:spPr>
      </p:pic>
    </p:spTree>
    <p:extLst>
      <p:ext uri="{BB962C8B-B14F-4D97-AF65-F5344CB8AC3E}">
        <p14:creationId xmlns:p14="http://schemas.microsoft.com/office/powerpoint/2010/main" val="663724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95412DD-7081-41B8-A534-F467D0450C2B}"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B0B29B-4029-49C7-9CB7-E572978CC46E}" type="slidenum">
              <a:rPr lang="en-US" smtClean="0"/>
              <a:t>‹#›</a:t>
            </a:fld>
            <a:endParaRPr lang="en-US"/>
          </a:p>
        </p:txBody>
      </p:sp>
      <p:sp>
        <p:nvSpPr>
          <p:cNvPr id="8" name="Rectangle 7"/>
          <p:cNvSpPr>
            <a:spLocks noChangeArrowheads="1"/>
          </p:cNvSpPr>
          <p:nvPr userDrawn="1"/>
        </p:nvSpPr>
        <p:spPr bwMode="auto">
          <a:xfrm>
            <a:off x="0" y="749311"/>
            <a:ext cx="12192000" cy="269591"/>
          </a:xfrm>
          <a:prstGeom prst="rect">
            <a:avLst/>
          </a:prstGeom>
          <a:solidFill>
            <a:srgbClr val="E6B92A"/>
          </a:solidFill>
          <a:ln w="9525">
            <a:noFill/>
            <a:miter lim="800000"/>
            <a:headEnd/>
            <a:tailEnd/>
          </a:ln>
          <a:effectLst/>
        </p:spPr>
        <p:txBody>
          <a:bodyPr wrap="none" anchor="ctr">
            <a:prstTxWarp prst="textNoShape">
              <a:avLst/>
            </a:prstTxWarp>
          </a:bodyPr>
          <a:lstStyle/>
          <a:p>
            <a:r>
              <a:rPr lang="en-US" b="1" dirty="0" smtClean="0"/>
              <a:t>DIVISION OF FINANCE AND ADMINISTRATION</a:t>
            </a:r>
            <a:endParaRPr lang="en-US" b="1" dirty="0"/>
          </a:p>
        </p:txBody>
      </p:sp>
      <p:sp>
        <p:nvSpPr>
          <p:cNvPr id="9" name="Rectangle 6"/>
          <p:cNvSpPr>
            <a:spLocks noChangeArrowheads="1"/>
          </p:cNvSpPr>
          <p:nvPr userDrawn="1"/>
        </p:nvSpPr>
        <p:spPr bwMode="auto">
          <a:xfrm>
            <a:off x="0" y="0"/>
            <a:ext cx="12192000" cy="751332"/>
          </a:xfrm>
          <a:prstGeom prst="rect">
            <a:avLst/>
          </a:prstGeom>
          <a:solidFill>
            <a:srgbClr val="632B8D"/>
          </a:solidFill>
          <a:ln w="9525">
            <a:noFill/>
            <a:miter lim="800000"/>
            <a:headEnd/>
            <a:tailEnd/>
          </a:ln>
          <a:effectLst/>
        </p:spPr>
        <p:txBody>
          <a:bodyPr wrap="none" anchor="ctr">
            <a:prstTxWarp prst="textNoShape">
              <a:avLst/>
            </a:prstTxWarp>
          </a:bodyPr>
          <a:lstStyle/>
          <a:p>
            <a:pPr lvl="0" algn="r" defTabSz="914400">
              <a:lnSpc>
                <a:spcPct val="90000"/>
              </a:lnSpc>
              <a:defRPr/>
            </a:pPr>
            <a:endParaRPr lang="en-US" sz="2400" kern="0" cap="all" dirty="0">
              <a:solidFill>
                <a:srgbClr val="FFFFFF"/>
              </a:solidFill>
            </a:endParaRPr>
          </a:p>
        </p:txBody>
      </p:sp>
      <p:pic>
        <p:nvPicPr>
          <p:cNvPr id="10" name="Picture 12" descr="wordmark_A3_white.EPS"/>
          <p:cNvPicPr>
            <a:picLocks noChangeAspect="1"/>
          </p:cNvPicPr>
          <p:nvPr userDrawn="1"/>
        </p:nvPicPr>
        <p:blipFill>
          <a:blip r:embed="rId2"/>
          <a:srcRect/>
          <a:stretch>
            <a:fillRect/>
          </a:stretch>
        </p:blipFill>
        <p:spPr bwMode="auto">
          <a:xfrm>
            <a:off x="262078" y="99526"/>
            <a:ext cx="3471722" cy="586274"/>
          </a:xfrm>
          <a:prstGeom prst="rect">
            <a:avLst/>
          </a:prstGeom>
          <a:noFill/>
          <a:ln w="9525">
            <a:noFill/>
            <a:miter lim="800000"/>
            <a:headEnd/>
            <a:tailEnd/>
          </a:ln>
        </p:spPr>
      </p:pic>
    </p:spTree>
    <p:extLst>
      <p:ext uri="{BB962C8B-B14F-4D97-AF65-F5344CB8AC3E}">
        <p14:creationId xmlns:p14="http://schemas.microsoft.com/office/powerpoint/2010/main" val="2574366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5412DD-7081-41B8-A534-F467D0450C2B}"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B0B29B-4029-49C7-9CB7-E572978CC46E}" type="slidenum">
              <a:rPr lang="en-US" smtClean="0"/>
              <a:t>‹#›</a:t>
            </a:fld>
            <a:endParaRPr lang="en-US"/>
          </a:p>
        </p:txBody>
      </p:sp>
      <p:sp>
        <p:nvSpPr>
          <p:cNvPr id="10" name="Rectangle 9"/>
          <p:cNvSpPr>
            <a:spLocks noChangeArrowheads="1"/>
          </p:cNvSpPr>
          <p:nvPr userDrawn="1"/>
        </p:nvSpPr>
        <p:spPr bwMode="auto">
          <a:xfrm>
            <a:off x="0" y="749311"/>
            <a:ext cx="12192000" cy="269591"/>
          </a:xfrm>
          <a:prstGeom prst="rect">
            <a:avLst/>
          </a:prstGeom>
          <a:solidFill>
            <a:srgbClr val="E6B92A"/>
          </a:solidFill>
          <a:ln w="9525">
            <a:noFill/>
            <a:miter lim="800000"/>
            <a:headEnd/>
            <a:tailEnd/>
          </a:ln>
          <a:effectLst/>
        </p:spPr>
        <p:txBody>
          <a:bodyPr wrap="none" anchor="ctr">
            <a:prstTxWarp prst="textNoShape">
              <a:avLst/>
            </a:prstTxWarp>
          </a:bodyPr>
          <a:lstStyle/>
          <a:p>
            <a:r>
              <a:rPr lang="en-US" b="1" dirty="0" smtClean="0"/>
              <a:t>DIVISION OF FINANCE AND ADMINISTRATION</a:t>
            </a:r>
            <a:endParaRPr lang="en-US" b="1" dirty="0"/>
          </a:p>
        </p:txBody>
      </p:sp>
      <p:sp>
        <p:nvSpPr>
          <p:cNvPr id="11" name="Rectangle 6"/>
          <p:cNvSpPr>
            <a:spLocks noChangeArrowheads="1"/>
          </p:cNvSpPr>
          <p:nvPr userDrawn="1"/>
        </p:nvSpPr>
        <p:spPr bwMode="auto">
          <a:xfrm>
            <a:off x="0" y="0"/>
            <a:ext cx="12192000" cy="751332"/>
          </a:xfrm>
          <a:prstGeom prst="rect">
            <a:avLst/>
          </a:prstGeom>
          <a:solidFill>
            <a:srgbClr val="632B8D"/>
          </a:solidFill>
          <a:ln w="9525">
            <a:noFill/>
            <a:miter lim="800000"/>
            <a:headEnd/>
            <a:tailEnd/>
          </a:ln>
          <a:effectLst/>
        </p:spPr>
        <p:txBody>
          <a:bodyPr wrap="none" anchor="ctr">
            <a:prstTxWarp prst="textNoShape">
              <a:avLst/>
            </a:prstTxWarp>
          </a:bodyPr>
          <a:lstStyle/>
          <a:p>
            <a:pPr lvl="0" algn="r" defTabSz="914400">
              <a:lnSpc>
                <a:spcPct val="90000"/>
              </a:lnSpc>
              <a:defRPr/>
            </a:pPr>
            <a:endParaRPr lang="en-US" sz="2400" kern="0" cap="all" dirty="0">
              <a:solidFill>
                <a:srgbClr val="FFFFFF"/>
              </a:solidFill>
            </a:endParaRPr>
          </a:p>
        </p:txBody>
      </p:sp>
      <p:pic>
        <p:nvPicPr>
          <p:cNvPr id="12" name="Picture 12" descr="wordmark_A3_white.EPS"/>
          <p:cNvPicPr>
            <a:picLocks noChangeAspect="1"/>
          </p:cNvPicPr>
          <p:nvPr userDrawn="1"/>
        </p:nvPicPr>
        <p:blipFill>
          <a:blip r:embed="rId2"/>
          <a:srcRect/>
          <a:stretch>
            <a:fillRect/>
          </a:stretch>
        </p:blipFill>
        <p:spPr bwMode="auto">
          <a:xfrm>
            <a:off x="262078" y="99526"/>
            <a:ext cx="3471722" cy="586274"/>
          </a:xfrm>
          <a:prstGeom prst="rect">
            <a:avLst/>
          </a:prstGeom>
          <a:noFill/>
          <a:ln w="9525">
            <a:noFill/>
            <a:miter lim="800000"/>
            <a:headEnd/>
            <a:tailEnd/>
          </a:ln>
        </p:spPr>
      </p:pic>
    </p:spTree>
    <p:extLst>
      <p:ext uri="{BB962C8B-B14F-4D97-AF65-F5344CB8AC3E}">
        <p14:creationId xmlns:p14="http://schemas.microsoft.com/office/powerpoint/2010/main" val="3065826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5412DD-7081-41B8-A534-F467D0450C2B}"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B0B29B-4029-49C7-9CB7-E572978CC46E}" type="slidenum">
              <a:rPr lang="en-US" smtClean="0"/>
              <a:t>‹#›</a:t>
            </a:fld>
            <a:endParaRPr lang="en-US"/>
          </a:p>
        </p:txBody>
      </p:sp>
      <p:sp>
        <p:nvSpPr>
          <p:cNvPr id="6" name="Rectangle 5"/>
          <p:cNvSpPr>
            <a:spLocks noChangeArrowheads="1"/>
          </p:cNvSpPr>
          <p:nvPr userDrawn="1"/>
        </p:nvSpPr>
        <p:spPr bwMode="auto">
          <a:xfrm>
            <a:off x="0" y="749311"/>
            <a:ext cx="12192000" cy="269591"/>
          </a:xfrm>
          <a:prstGeom prst="rect">
            <a:avLst/>
          </a:prstGeom>
          <a:solidFill>
            <a:srgbClr val="E6B92A"/>
          </a:solidFill>
          <a:ln w="9525">
            <a:noFill/>
            <a:miter lim="800000"/>
            <a:headEnd/>
            <a:tailEnd/>
          </a:ln>
          <a:effectLst/>
        </p:spPr>
        <p:txBody>
          <a:bodyPr wrap="none" anchor="ctr">
            <a:prstTxWarp prst="textNoShape">
              <a:avLst/>
            </a:prstTxWarp>
          </a:bodyPr>
          <a:lstStyle/>
          <a:p>
            <a:r>
              <a:rPr lang="en-US" b="1" dirty="0" smtClean="0"/>
              <a:t>DIVISION OF FINANCE AND ADMINISTRATION</a:t>
            </a:r>
            <a:endParaRPr lang="en-US" b="1" dirty="0"/>
          </a:p>
        </p:txBody>
      </p:sp>
      <p:sp>
        <p:nvSpPr>
          <p:cNvPr id="7" name="Rectangle 6"/>
          <p:cNvSpPr>
            <a:spLocks noChangeArrowheads="1"/>
          </p:cNvSpPr>
          <p:nvPr userDrawn="1"/>
        </p:nvSpPr>
        <p:spPr bwMode="auto">
          <a:xfrm>
            <a:off x="0" y="0"/>
            <a:ext cx="12192000" cy="751332"/>
          </a:xfrm>
          <a:prstGeom prst="rect">
            <a:avLst/>
          </a:prstGeom>
          <a:solidFill>
            <a:srgbClr val="632B8D"/>
          </a:solidFill>
          <a:ln w="9525">
            <a:noFill/>
            <a:miter lim="800000"/>
            <a:headEnd/>
            <a:tailEnd/>
          </a:ln>
          <a:effectLst/>
        </p:spPr>
        <p:txBody>
          <a:bodyPr wrap="none" anchor="ctr">
            <a:prstTxWarp prst="textNoShape">
              <a:avLst/>
            </a:prstTxWarp>
          </a:bodyPr>
          <a:lstStyle/>
          <a:p>
            <a:pPr lvl="0" algn="r" defTabSz="914400">
              <a:lnSpc>
                <a:spcPct val="90000"/>
              </a:lnSpc>
              <a:defRPr/>
            </a:pPr>
            <a:endParaRPr lang="en-US" sz="2400" kern="0" cap="all" dirty="0">
              <a:solidFill>
                <a:srgbClr val="FFFFFF"/>
              </a:solidFill>
            </a:endParaRPr>
          </a:p>
        </p:txBody>
      </p:sp>
      <p:pic>
        <p:nvPicPr>
          <p:cNvPr id="8" name="Picture 12" descr="wordmark_A3_white.EPS"/>
          <p:cNvPicPr>
            <a:picLocks noChangeAspect="1"/>
          </p:cNvPicPr>
          <p:nvPr userDrawn="1"/>
        </p:nvPicPr>
        <p:blipFill>
          <a:blip r:embed="rId2"/>
          <a:srcRect/>
          <a:stretch>
            <a:fillRect/>
          </a:stretch>
        </p:blipFill>
        <p:spPr bwMode="auto">
          <a:xfrm>
            <a:off x="262078" y="99526"/>
            <a:ext cx="3471722" cy="586274"/>
          </a:xfrm>
          <a:prstGeom prst="rect">
            <a:avLst/>
          </a:prstGeom>
          <a:noFill/>
          <a:ln w="9525">
            <a:noFill/>
            <a:miter lim="800000"/>
            <a:headEnd/>
            <a:tailEnd/>
          </a:ln>
        </p:spPr>
      </p:pic>
    </p:spTree>
    <p:extLst>
      <p:ext uri="{BB962C8B-B14F-4D97-AF65-F5344CB8AC3E}">
        <p14:creationId xmlns:p14="http://schemas.microsoft.com/office/powerpoint/2010/main" val="4254670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5412DD-7081-41B8-A534-F467D0450C2B}"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B0B29B-4029-49C7-9CB7-E572978CC46E}" type="slidenum">
              <a:rPr lang="en-US" smtClean="0"/>
              <a:t>‹#›</a:t>
            </a:fld>
            <a:endParaRPr lang="en-US"/>
          </a:p>
        </p:txBody>
      </p:sp>
      <p:sp>
        <p:nvSpPr>
          <p:cNvPr id="5" name="Rectangle 4"/>
          <p:cNvSpPr>
            <a:spLocks noChangeArrowheads="1"/>
          </p:cNvSpPr>
          <p:nvPr userDrawn="1"/>
        </p:nvSpPr>
        <p:spPr bwMode="auto">
          <a:xfrm>
            <a:off x="0" y="749311"/>
            <a:ext cx="12192000" cy="269591"/>
          </a:xfrm>
          <a:prstGeom prst="rect">
            <a:avLst/>
          </a:prstGeom>
          <a:solidFill>
            <a:srgbClr val="E6B92A"/>
          </a:solidFill>
          <a:ln w="9525">
            <a:noFill/>
            <a:miter lim="800000"/>
            <a:headEnd/>
            <a:tailEnd/>
          </a:ln>
          <a:effectLst/>
        </p:spPr>
        <p:txBody>
          <a:bodyPr wrap="none" anchor="ctr">
            <a:prstTxWarp prst="textNoShape">
              <a:avLst/>
            </a:prstTxWarp>
          </a:bodyPr>
          <a:lstStyle/>
          <a:p>
            <a:r>
              <a:rPr lang="en-US" b="1" dirty="0" smtClean="0"/>
              <a:t>DIVISION OF FINANCE AND ADMINISTRATION</a:t>
            </a:r>
            <a:endParaRPr lang="en-US" b="1" dirty="0"/>
          </a:p>
        </p:txBody>
      </p:sp>
      <p:sp>
        <p:nvSpPr>
          <p:cNvPr id="6" name="Rectangle 6"/>
          <p:cNvSpPr>
            <a:spLocks noChangeArrowheads="1"/>
          </p:cNvSpPr>
          <p:nvPr userDrawn="1"/>
        </p:nvSpPr>
        <p:spPr bwMode="auto">
          <a:xfrm>
            <a:off x="0" y="0"/>
            <a:ext cx="12192000" cy="751332"/>
          </a:xfrm>
          <a:prstGeom prst="rect">
            <a:avLst/>
          </a:prstGeom>
          <a:solidFill>
            <a:srgbClr val="632B8D"/>
          </a:solidFill>
          <a:ln w="9525">
            <a:noFill/>
            <a:miter lim="800000"/>
            <a:headEnd/>
            <a:tailEnd/>
          </a:ln>
          <a:effectLst/>
        </p:spPr>
        <p:txBody>
          <a:bodyPr wrap="none" anchor="ctr">
            <a:prstTxWarp prst="textNoShape">
              <a:avLst/>
            </a:prstTxWarp>
          </a:bodyPr>
          <a:lstStyle/>
          <a:p>
            <a:pPr lvl="0" algn="r" defTabSz="914400">
              <a:lnSpc>
                <a:spcPct val="90000"/>
              </a:lnSpc>
              <a:defRPr/>
            </a:pPr>
            <a:endParaRPr lang="en-US" sz="2400" kern="0" cap="all" dirty="0">
              <a:solidFill>
                <a:srgbClr val="FFFFFF"/>
              </a:solidFill>
            </a:endParaRPr>
          </a:p>
        </p:txBody>
      </p:sp>
      <p:pic>
        <p:nvPicPr>
          <p:cNvPr id="7" name="Picture 12" descr="wordmark_A3_white.EPS"/>
          <p:cNvPicPr>
            <a:picLocks noChangeAspect="1"/>
          </p:cNvPicPr>
          <p:nvPr userDrawn="1"/>
        </p:nvPicPr>
        <p:blipFill>
          <a:blip r:embed="rId2"/>
          <a:srcRect/>
          <a:stretch>
            <a:fillRect/>
          </a:stretch>
        </p:blipFill>
        <p:spPr bwMode="auto">
          <a:xfrm>
            <a:off x="262078" y="99526"/>
            <a:ext cx="3471722" cy="586274"/>
          </a:xfrm>
          <a:prstGeom prst="rect">
            <a:avLst/>
          </a:prstGeom>
          <a:noFill/>
          <a:ln w="9525">
            <a:noFill/>
            <a:miter lim="800000"/>
            <a:headEnd/>
            <a:tailEnd/>
          </a:ln>
        </p:spPr>
      </p:pic>
    </p:spTree>
    <p:extLst>
      <p:ext uri="{BB962C8B-B14F-4D97-AF65-F5344CB8AC3E}">
        <p14:creationId xmlns:p14="http://schemas.microsoft.com/office/powerpoint/2010/main" val="2502863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95412DD-7081-41B8-A534-F467D0450C2B}"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B0B29B-4029-49C7-9CB7-E572978CC46E}" type="slidenum">
              <a:rPr lang="en-US" smtClean="0"/>
              <a:t>‹#›</a:t>
            </a:fld>
            <a:endParaRPr lang="en-US"/>
          </a:p>
        </p:txBody>
      </p:sp>
      <p:sp>
        <p:nvSpPr>
          <p:cNvPr id="8" name="Rectangle 7"/>
          <p:cNvSpPr>
            <a:spLocks noChangeArrowheads="1"/>
          </p:cNvSpPr>
          <p:nvPr userDrawn="1"/>
        </p:nvSpPr>
        <p:spPr bwMode="auto">
          <a:xfrm>
            <a:off x="0" y="749311"/>
            <a:ext cx="12192000" cy="269591"/>
          </a:xfrm>
          <a:prstGeom prst="rect">
            <a:avLst/>
          </a:prstGeom>
          <a:solidFill>
            <a:srgbClr val="E6B92A"/>
          </a:solidFill>
          <a:ln w="9525">
            <a:noFill/>
            <a:miter lim="800000"/>
            <a:headEnd/>
            <a:tailEnd/>
          </a:ln>
          <a:effectLst/>
        </p:spPr>
        <p:txBody>
          <a:bodyPr wrap="none" anchor="ctr">
            <a:prstTxWarp prst="textNoShape">
              <a:avLst/>
            </a:prstTxWarp>
          </a:bodyPr>
          <a:lstStyle/>
          <a:p>
            <a:r>
              <a:rPr lang="en-US" b="1" dirty="0" smtClean="0"/>
              <a:t>DIVISION OF FINANCE AND ADMINISTRATION</a:t>
            </a:r>
            <a:endParaRPr lang="en-US" b="1" dirty="0"/>
          </a:p>
        </p:txBody>
      </p:sp>
      <p:sp>
        <p:nvSpPr>
          <p:cNvPr id="9" name="Rectangle 6"/>
          <p:cNvSpPr>
            <a:spLocks noChangeArrowheads="1"/>
          </p:cNvSpPr>
          <p:nvPr userDrawn="1"/>
        </p:nvSpPr>
        <p:spPr bwMode="auto">
          <a:xfrm>
            <a:off x="0" y="0"/>
            <a:ext cx="12192000" cy="751332"/>
          </a:xfrm>
          <a:prstGeom prst="rect">
            <a:avLst/>
          </a:prstGeom>
          <a:solidFill>
            <a:srgbClr val="632B8D"/>
          </a:solidFill>
          <a:ln w="9525">
            <a:noFill/>
            <a:miter lim="800000"/>
            <a:headEnd/>
            <a:tailEnd/>
          </a:ln>
          <a:effectLst/>
        </p:spPr>
        <p:txBody>
          <a:bodyPr wrap="none" anchor="ctr">
            <a:prstTxWarp prst="textNoShape">
              <a:avLst/>
            </a:prstTxWarp>
          </a:bodyPr>
          <a:lstStyle/>
          <a:p>
            <a:pPr lvl="0" algn="r" defTabSz="914400">
              <a:lnSpc>
                <a:spcPct val="90000"/>
              </a:lnSpc>
              <a:defRPr/>
            </a:pPr>
            <a:endParaRPr lang="en-US" sz="2400" kern="0" cap="all" dirty="0">
              <a:solidFill>
                <a:srgbClr val="FFFFFF"/>
              </a:solidFill>
            </a:endParaRPr>
          </a:p>
        </p:txBody>
      </p:sp>
      <p:pic>
        <p:nvPicPr>
          <p:cNvPr id="10" name="Picture 12" descr="wordmark_A3_white.EPS"/>
          <p:cNvPicPr>
            <a:picLocks noChangeAspect="1"/>
          </p:cNvPicPr>
          <p:nvPr userDrawn="1"/>
        </p:nvPicPr>
        <p:blipFill>
          <a:blip r:embed="rId2"/>
          <a:srcRect/>
          <a:stretch>
            <a:fillRect/>
          </a:stretch>
        </p:blipFill>
        <p:spPr bwMode="auto">
          <a:xfrm>
            <a:off x="262078" y="99526"/>
            <a:ext cx="3471722" cy="586274"/>
          </a:xfrm>
          <a:prstGeom prst="rect">
            <a:avLst/>
          </a:prstGeom>
          <a:noFill/>
          <a:ln w="9525">
            <a:noFill/>
            <a:miter lim="800000"/>
            <a:headEnd/>
            <a:tailEnd/>
          </a:ln>
        </p:spPr>
      </p:pic>
    </p:spTree>
    <p:extLst>
      <p:ext uri="{BB962C8B-B14F-4D97-AF65-F5344CB8AC3E}">
        <p14:creationId xmlns:p14="http://schemas.microsoft.com/office/powerpoint/2010/main" val="1372689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95412DD-7081-41B8-A534-F467D0450C2B}"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B0B29B-4029-49C7-9CB7-E572978CC46E}" type="slidenum">
              <a:rPr lang="en-US" smtClean="0"/>
              <a:t>‹#›</a:t>
            </a:fld>
            <a:endParaRPr lang="en-US"/>
          </a:p>
        </p:txBody>
      </p:sp>
    </p:spTree>
    <p:extLst>
      <p:ext uri="{BB962C8B-B14F-4D97-AF65-F5344CB8AC3E}">
        <p14:creationId xmlns:p14="http://schemas.microsoft.com/office/powerpoint/2010/main" val="376077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5412DD-7081-41B8-A534-F467D0450C2B}"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B0B29B-4029-49C7-9CB7-E572978CC46E}" type="slidenum">
              <a:rPr lang="en-US" smtClean="0"/>
              <a:t>‹#›</a:t>
            </a:fld>
            <a:endParaRPr lang="en-US"/>
          </a:p>
        </p:txBody>
      </p:sp>
      <p:sp>
        <p:nvSpPr>
          <p:cNvPr id="7" name="Rectangle 6"/>
          <p:cNvSpPr>
            <a:spLocks noChangeArrowheads="1"/>
          </p:cNvSpPr>
          <p:nvPr userDrawn="1"/>
        </p:nvSpPr>
        <p:spPr bwMode="auto">
          <a:xfrm>
            <a:off x="0" y="749311"/>
            <a:ext cx="12192000" cy="269591"/>
          </a:xfrm>
          <a:prstGeom prst="rect">
            <a:avLst/>
          </a:prstGeom>
          <a:solidFill>
            <a:srgbClr val="E6B92A"/>
          </a:solidFill>
          <a:ln w="9525">
            <a:noFill/>
            <a:miter lim="800000"/>
            <a:headEnd/>
            <a:tailEnd/>
          </a:ln>
          <a:effectLst/>
        </p:spPr>
        <p:txBody>
          <a:bodyPr wrap="none" anchor="ctr">
            <a:prstTxWarp prst="textNoShape">
              <a:avLst/>
            </a:prstTxWarp>
          </a:bodyPr>
          <a:lstStyle/>
          <a:p>
            <a:r>
              <a:rPr lang="en-US" b="1" dirty="0" smtClean="0"/>
              <a:t>DIVISION OF FINANCE AND ADMINISTRATION</a:t>
            </a:r>
            <a:endParaRPr lang="en-US" b="1" dirty="0"/>
          </a:p>
        </p:txBody>
      </p:sp>
      <p:sp>
        <p:nvSpPr>
          <p:cNvPr id="8" name="Rectangle 6"/>
          <p:cNvSpPr>
            <a:spLocks noChangeArrowheads="1"/>
          </p:cNvSpPr>
          <p:nvPr userDrawn="1"/>
        </p:nvSpPr>
        <p:spPr bwMode="auto">
          <a:xfrm>
            <a:off x="0" y="0"/>
            <a:ext cx="12192000" cy="751332"/>
          </a:xfrm>
          <a:prstGeom prst="rect">
            <a:avLst/>
          </a:prstGeom>
          <a:solidFill>
            <a:srgbClr val="632B8D"/>
          </a:solidFill>
          <a:ln w="9525">
            <a:noFill/>
            <a:miter lim="800000"/>
            <a:headEnd/>
            <a:tailEnd/>
          </a:ln>
          <a:effectLst/>
        </p:spPr>
        <p:txBody>
          <a:bodyPr wrap="none" anchor="ctr">
            <a:prstTxWarp prst="textNoShape">
              <a:avLst/>
            </a:prstTxWarp>
          </a:bodyPr>
          <a:lstStyle/>
          <a:p>
            <a:pPr lvl="0" algn="r" defTabSz="914400">
              <a:lnSpc>
                <a:spcPct val="90000"/>
              </a:lnSpc>
              <a:defRPr/>
            </a:pPr>
            <a:endParaRPr lang="en-US" sz="2400" kern="0" cap="all" dirty="0">
              <a:solidFill>
                <a:srgbClr val="FFFFFF"/>
              </a:solidFill>
            </a:endParaRPr>
          </a:p>
        </p:txBody>
      </p:sp>
      <p:pic>
        <p:nvPicPr>
          <p:cNvPr id="9" name="Picture 12" descr="wordmark_A3_white.EPS"/>
          <p:cNvPicPr>
            <a:picLocks noChangeAspect="1"/>
          </p:cNvPicPr>
          <p:nvPr userDrawn="1"/>
        </p:nvPicPr>
        <p:blipFill>
          <a:blip r:embed="rId13"/>
          <a:srcRect/>
          <a:stretch>
            <a:fillRect/>
          </a:stretch>
        </p:blipFill>
        <p:spPr bwMode="auto">
          <a:xfrm>
            <a:off x="262078" y="99526"/>
            <a:ext cx="3471722" cy="586274"/>
          </a:xfrm>
          <a:prstGeom prst="rect">
            <a:avLst/>
          </a:prstGeom>
          <a:noFill/>
          <a:ln w="9525">
            <a:noFill/>
            <a:miter lim="800000"/>
            <a:headEnd/>
            <a:tailEnd/>
          </a:ln>
        </p:spPr>
      </p:pic>
    </p:spTree>
    <p:extLst>
      <p:ext uri="{BB962C8B-B14F-4D97-AF65-F5344CB8AC3E}">
        <p14:creationId xmlns:p14="http://schemas.microsoft.com/office/powerpoint/2010/main" val="2000067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Excel_Worksheet4.xlsx"/></Relationships>
</file>

<file path=ppt/slides/_rels/slide1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Rectangle 6"/>
          <p:cNvSpPr>
            <a:spLocks noChangeArrowheads="1"/>
          </p:cNvSpPr>
          <p:nvPr/>
        </p:nvSpPr>
        <p:spPr bwMode="auto">
          <a:xfrm>
            <a:off x="0" y="0"/>
            <a:ext cx="12192000" cy="751332"/>
          </a:xfrm>
          <a:prstGeom prst="rect">
            <a:avLst/>
          </a:prstGeom>
          <a:solidFill>
            <a:srgbClr val="632B8D"/>
          </a:solidFill>
          <a:ln w="9525">
            <a:noFill/>
            <a:miter lim="800000"/>
            <a:headEnd/>
            <a:tailEnd/>
          </a:ln>
          <a:effectLst/>
        </p:spPr>
        <p:txBody>
          <a:bodyPr wrap="none" anchor="ctr">
            <a:prstTxWarp prst="textNoShape">
              <a:avLst/>
            </a:prstTxWarp>
          </a:bodyPr>
          <a:lstStyle/>
          <a:p>
            <a:pPr lvl="0" algn="r" defTabSz="914400">
              <a:lnSpc>
                <a:spcPct val="90000"/>
              </a:lnSpc>
              <a:defRPr/>
            </a:pPr>
            <a:endParaRPr lang="en-US" sz="2400" kern="0" cap="all" dirty="0">
              <a:solidFill>
                <a:srgbClr val="FFFFFF"/>
              </a:solidFill>
            </a:endParaRPr>
          </a:p>
        </p:txBody>
      </p:sp>
      <p:pic>
        <p:nvPicPr>
          <p:cNvPr id="7" name="Picture 12" descr="wordmark_A3_white.EPS"/>
          <p:cNvPicPr>
            <a:picLocks noChangeAspect="1"/>
          </p:cNvPicPr>
          <p:nvPr/>
        </p:nvPicPr>
        <p:blipFill>
          <a:blip r:embed="rId3"/>
          <a:srcRect/>
          <a:stretch>
            <a:fillRect/>
          </a:stretch>
        </p:blipFill>
        <p:spPr bwMode="auto">
          <a:xfrm>
            <a:off x="262078" y="99526"/>
            <a:ext cx="3471722" cy="586274"/>
          </a:xfrm>
          <a:prstGeom prst="rect">
            <a:avLst/>
          </a:prstGeom>
          <a:noFill/>
          <a:ln w="9525">
            <a:noFill/>
            <a:miter lim="800000"/>
            <a:headEnd/>
            <a:tailEnd/>
          </a:ln>
        </p:spPr>
      </p:pic>
      <p:sp>
        <p:nvSpPr>
          <p:cNvPr id="3" name="Rectangle 2"/>
          <p:cNvSpPr/>
          <p:nvPr/>
        </p:nvSpPr>
        <p:spPr>
          <a:xfrm>
            <a:off x="1658828" y="1611871"/>
            <a:ext cx="8874353" cy="2739211"/>
          </a:xfrm>
          <a:prstGeom prst="rect">
            <a:avLst/>
          </a:prstGeom>
          <a:noFill/>
        </p:spPr>
        <p:txBody>
          <a:bodyPr wrap="none" lIns="91440" tIns="45720" rIns="91440" bIns="45720">
            <a:spAutoFit/>
          </a:bodyPr>
          <a:lstStyle/>
          <a:p>
            <a:pPr algn="ctr"/>
            <a:r>
              <a:rPr lang="en-US" sz="4800" b="0" cap="none" spc="0" dirty="0" smtClean="0">
                <a:ln w="0"/>
                <a:solidFill>
                  <a:schemeClr val="tx1"/>
                </a:solidFill>
                <a:effectLst>
                  <a:outerShdw blurRad="38100" dist="19050" dir="2700000" algn="tl" rotWithShape="0">
                    <a:schemeClr val="dk1">
                      <a:alpha val="40000"/>
                    </a:schemeClr>
                  </a:outerShdw>
                </a:effectLst>
              </a:rPr>
              <a:t>Broad Based Fee Process Overview</a:t>
            </a:r>
          </a:p>
          <a:p>
            <a:pPr algn="ctr"/>
            <a:endParaRPr lang="en-US" sz="4800" dirty="0" smtClean="0">
              <a:ln w="0"/>
              <a:effectLst>
                <a:outerShdw blurRad="38100" dist="19050" dir="2700000" algn="tl" rotWithShape="0">
                  <a:schemeClr val="dk1">
                    <a:alpha val="40000"/>
                  </a:schemeClr>
                </a:outerShdw>
              </a:effectLst>
            </a:endParaRPr>
          </a:p>
          <a:p>
            <a:pPr algn="ctr"/>
            <a:r>
              <a:rPr lang="en-US" sz="4000" dirty="0" smtClean="0">
                <a:ln w="0"/>
                <a:effectLst>
                  <a:outerShdw blurRad="38100" dist="19050" dir="2700000" algn="tl" rotWithShape="0">
                    <a:schemeClr val="dk1">
                      <a:alpha val="40000"/>
                    </a:schemeClr>
                  </a:outerShdw>
                </a:effectLst>
              </a:rPr>
              <a:t>UPPC</a:t>
            </a:r>
          </a:p>
          <a:p>
            <a:pPr algn="ctr"/>
            <a:r>
              <a:rPr lang="en-US" sz="3600" b="0" cap="none" spc="0" dirty="0" smtClean="0">
                <a:ln w="0"/>
                <a:solidFill>
                  <a:schemeClr val="tx1"/>
                </a:solidFill>
                <a:effectLst>
                  <a:outerShdw blurRad="38100" dist="19050" dir="2700000" algn="tl" rotWithShape="0">
                    <a:schemeClr val="dk1">
                      <a:alpha val="40000"/>
                    </a:schemeClr>
                  </a:outerShdw>
                </a:effectLst>
              </a:rPr>
              <a:t>December 12, 2018</a:t>
            </a:r>
            <a:endParaRPr lang="en-US" sz="36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46872943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749311"/>
            <a:ext cx="12192000" cy="269591"/>
          </a:xfrm>
          <a:prstGeom prst="rect">
            <a:avLst/>
          </a:prstGeom>
          <a:solidFill>
            <a:srgbClr val="E6B92A"/>
          </a:solidFill>
          <a:ln w="9525">
            <a:noFill/>
            <a:miter lim="800000"/>
            <a:headEnd/>
            <a:tailEnd/>
          </a:ln>
          <a:effectLst/>
        </p:spPr>
        <p:txBody>
          <a:bodyPr wrap="none" anchor="ctr">
            <a:prstTxWarp prst="textNoShape">
              <a:avLst/>
            </a:prstTxWarp>
          </a:bodyPr>
          <a:lstStyle/>
          <a:p>
            <a:endParaRPr lang="en-US" b="1" dirty="0"/>
          </a:p>
        </p:txBody>
      </p:sp>
      <p:sp>
        <p:nvSpPr>
          <p:cNvPr id="6" name="Rectangle 6"/>
          <p:cNvSpPr>
            <a:spLocks noChangeArrowheads="1"/>
          </p:cNvSpPr>
          <p:nvPr/>
        </p:nvSpPr>
        <p:spPr bwMode="auto">
          <a:xfrm>
            <a:off x="0" y="0"/>
            <a:ext cx="12192000" cy="751332"/>
          </a:xfrm>
          <a:prstGeom prst="rect">
            <a:avLst/>
          </a:prstGeom>
          <a:solidFill>
            <a:srgbClr val="632B8D"/>
          </a:solidFill>
          <a:ln w="9525">
            <a:noFill/>
            <a:miter lim="800000"/>
            <a:headEnd/>
            <a:tailEnd/>
          </a:ln>
          <a:effectLst/>
        </p:spPr>
        <p:txBody>
          <a:bodyPr wrap="none" anchor="ctr">
            <a:prstTxWarp prst="textNoShape">
              <a:avLst/>
            </a:prstTxWarp>
          </a:bodyPr>
          <a:lstStyle/>
          <a:p>
            <a:pPr lvl="0" algn="r" defTabSz="914400">
              <a:lnSpc>
                <a:spcPct val="90000"/>
              </a:lnSpc>
              <a:defRPr/>
            </a:pPr>
            <a:endParaRPr lang="en-US" sz="2400" kern="0" cap="all" dirty="0">
              <a:solidFill>
                <a:srgbClr val="FFFFFF"/>
              </a:solidFill>
            </a:endParaRPr>
          </a:p>
        </p:txBody>
      </p:sp>
      <p:pic>
        <p:nvPicPr>
          <p:cNvPr id="7" name="Picture 12" descr="wordmark_A3_white.EPS"/>
          <p:cNvPicPr>
            <a:picLocks noChangeAspect="1"/>
          </p:cNvPicPr>
          <p:nvPr/>
        </p:nvPicPr>
        <p:blipFill>
          <a:blip r:embed="rId2"/>
          <a:srcRect/>
          <a:stretch>
            <a:fillRect/>
          </a:stretch>
        </p:blipFill>
        <p:spPr bwMode="auto">
          <a:xfrm>
            <a:off x="262078" y="99526"/>
            <a:ext cx="3471722" cy="586274"/>
          </a:xfrm>
          <a:prstGeom prst="rect">
            <a:avLst/>
          </a:prstGeom>
          <a:noFill/>
          <a:ln w="9525">
            <a:noFill/>
            <a:miter lim="800000"/>
            <a:headEnd/>
            <a:tailEnd/>
          </a:ln>
        </p:spPr>
      </p:pic>
      <p:graphicFrame>
        <p:nvGraphicFramePr>
          <p:cNvPr id="2" name="Diagram 1"/>
          <p:cNvGraphicFramePr/>
          <p:nvPr>
            <p:extLst>
              <p:ext uri="{D42A27DB-BD31-4B8C-83A1-F6EECF244321}">
                <p14:modId xmlns:p14="http://schemas.microsoft.com/office/powerpoint/2010/main" val="2129683031"/>
              </p:ext>
            </p:extLst>
          </p:nvPr>
        </p:nvGraphicFramePr>
        <p:xfrm>
          <a:off x="147918" y="1018901"/>
          <a:ext cx="11887200" cy="27731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806824" y="3550024"/>
            <a:ext cx="10596282" cy="2031325"/>
          </a:xfrm>
          <a:prstGeom prst="rect">
            <a:avLst/>
          </a:prstGeom>
          <a:noFill/>
        </p:spPr>
        <p:txBody>
          <a:bodyPr wrap="square" rtlCol="0">
            <a:spAutoFit/>
          </a:bodyPr>
          <a:lstStyle/>
          <a:p>
            <a:r>
              <a:rPr lang="en-US" b="1" dirty="0" smtClean="0">
                <a:solidFill>
                  <a:srgbClr val="7030A0"/>
                </a:solidFill>
              </a:rPr>
              <a:t>March</a:t>
            </a:r>
          </a:p>
          <a:p>
            <a:pPr marL="742950" lvl="1" indent="-285750">
              <a:buFont typeface="Arial" panose="020B0604020202020204" pitchFamily="34" charset="0"/>
              <a:buChar char="•"/>
            </a:pPr>
            <a:r>
              <a:rPr lang="en-US" dirty="0" smtClean="0"/>
              <a:t>Budget presents to the Student Association for student consultation</a:t>
            </a:r>
          </a:p>
          <a:p>
            <a:pPr marL="742950" lvl="1" indent="-285750">
              <a:buFont typeface="Arial" panose="020B0604020202020204" pitchFamily="34" charset="0"/>
              <a:buChar char="•"/>
            </a:pPr>
            <a:r>
              <a:rPr lang="en-US" dirty="0" smtClean="0"/>
              <a:t>President approves</a:t>
            </a:r>
          </a:p>
          <a:p>
            <a:pPr marL="742950" lvl="1" indent="-285750">
              <a:buFont typeface="Arial" panose="020B0604020202020204" pitchFamily="34" charset="0"/>
              <a:buChar char="•"/>
            </a:pPr>
            <a:r>
              <a:rPr lang="en-US" dirty="0" smtClean="0"/>
              <a:t>Request is submitted to SUNY System Administration</a:t>
            </a:r>
            <a:endParaRPr lang="en-US" dirty="0"/>
          </a:p>
          <a:p>
            <a:pPr marL="742950" lvl="1" indent="-285750">
              <a:buFont typeface="Arial" panose="020B0604020202020204" pitchFamily="34" charset="0"/>
              <a:buChar char="•"/>
            </a:pPr>
            <a:r>
              <a:rPr lang="en-US" dirty="0" smtClean="0"/>
              <a:t>Web materials are updated and shared with Student Accounts for inclusion on website</a:t>
            </a:r>
          </a:p>
          <a:p>
            <a:pPr marL="742950" lvl="1" indent="-285750">
              <a:buFont typeface="Arial" panose="020B0604020202020204" pitchFamily="34" charset="0"/>
              <a:buChar char="•"/>
            </a:pPr>
            <a:r>
              <a:rPr lang="en-US" dirty="0"/>
              <a:t>Program units </a:t>
            </a:r>
            <a:r>
              <a:rPr lang="en-US" dirty="0" smtClean="0"/>
              <a:t>are informed </a:t>
            </a:r>
            <a:r>
              <a:rPr lang="en-US" dirty="0"/>
              <a:t>of request amount and stipulations via memo</a:t>
            </a:r>
            <a:r>
              <a:rPr lang="en-US" dirty="0" smtClean="0"/>
              <a:t>.</a:t>
            </a:r>
          </a:p>
          <a:p>
            <a:endParaRPr lang="en-US" dirty="0"/>
          </a:p>
        </p:txBody>
      </p:sp>
      <p:sp>
        <p:nvSpPr>
          <p:cNvPr id="4" name="Oval 3"/>
          <p:cNvSpPr/>
          <p:nvPr/>
        </p:nvSpPr>
        <p:spPr>
          <a:xfrm>
            <a:off x="4715435" y="2501153"/>
            <a:ext cx="1613647" cy="860612"/>
          </a:xfrm>
          <a:prstGeom prst="ellipse">
            <a:avLst/>
          </a:prstGeom>
          <a:noFill/>
          <a:ln w="508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8349344" y="174171"/>
            <a:ext cx="3657600" cy="400110"/>
          </a:xfrm>
          <a:prstGeom prst="rect">
            <a:avLst/>
          </a:prstGeom>
          <a:noFill/>
        </p:spPr>
        <p:txBody>
          <a:bodyPr wrap="square" rtlCol="0">
            <a:spAutoFit/>
          </a:bodyPr>
          <a:lstStyle/>
          <a:p>
            <a:pPr algn="r"/>
            <a:r>
              <a:rPr lang="en-US" sz="2000" b="1" dirty="0" smtClean="0">
                <a:solidFill>
                  <a:schemeClr val="bg1"/>
                </a:solidFill>
              </a:rPr>
              <a:t>Process Timeline</a:t>
            </a:r>
          </a:p>
        </p:txBody>
      </p:sp>
    </p:spTree>
    <p:extLst>
      <p:ext uri="{BB962C8B-B14F-4D97-AF65-F5344CB8AC3E}">
        <p14:creationId xmlns:p14="http://schemas.microsoft.com/office/powerpoint/2010/main" val="2781359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749311"/>
            <a:ext cx="12192000" cy="269591"/>
          </a:xfrm>
          <a:prstGeom prst="rect">
            <a:avLst/>
          </a:prstGeom>
          <a:solidFill>
            <a:srgbClr val="E6B92A"/>
          </a:solidFill>
          <a:ln w="9525">
            <a:noFill/>
            <a:miter lim="800000"/>
            <a:headEnd/>
            <a:tailEnd/>
          </a:ln>
          <a:effectLst/>
        </p:spPr>
        <p:txBody>
          <a:bodyPr wrap="none" anchor="ctr">
            <a:prstTxWarp prst="textNoShape">
              <a:avLst/>
            </a:prstTxWarp>
          </a:bodyPr>
          <a:lstStyle/>
          <a:p>
            <a:endParaRPr lang="en-US" b="1" dirty="0"/>
          </a:p>
        </p:txBody>
      </p:sp>
      <p:sp>
        <p:nvSpPr>
          <p:cNvPr id="6" name="Rectangle 6"/>
          <p:cNvSpPr>
            <a:spLocks noChangeArrowheads="1"/>
          </p:cNvSpPr>
          <p:nvPr/>
        </p:nvSpPr>
        <p:spPr bwMode="auto">
          <a:xfrm>
            <a:off x="0" y="0"/>
            <a:ext cx="12192000" cy="751332"/>
          </a:xfrm>
          <a:prstGeom prst="rect">
            <a:avLst/>
          </a:prstGeom>
          <a:solidFill>
            <a:srgbClr val="632B8D"/>
          </a:solidFill>
          <a:ln w="9525">
            <a:noFill/>
            <a:miter lim="800000"/>
            <a:headEnd/>
            <a:tailEnd/>
          </a:ln>
          <a:effectLst/>
        </p:spPr>
        <p:txBody>
          <a:bodyPr wrap="none" anchor="ctr">
            <a:prstTxWarp prst="textNoShape">
              <a:avLst/>
            </a:prstTxWarp>
          </a:bodyPr>
          <a:lstStyle/>
          <a:p>
            <a:pPr lvl="0" algn="r" defTabSz="914400">
              <a:lnSpc>
                <a:spcPct val="90000"/>
              </a:lnSpc>
              <a:defRPr/>
            </a:pPr>
            <a:endParaRPr lang="en-US" sz="2400" kern="0" cap="all" dirty="0">
              <a:solidFill>
                <a:srgbClr val="FFFFFF"/>
              </a:solidFill>
            </a:endParaRPr>
          </a:p>
        </p:txBody>
      </p:sp>
      <p:pic>
        <p:nvPicPr>
          <p:cNvPr id="7" name="Picture 12" descr="wordmark_A3_white.EPS"/>
          <p:cNvPicPr>
            <a:picLocks noChangeAspect="1"/>
          </p:cNvPicPr>
          <p:nvPr/>
        </p:nvPicPr>
        <p:blipFill>
          <a:blip r:embed="rId2"/>
          <a:srcRect/>
          <a:stretch>
            <a:fillRect/>
          </a:stretch>
        </p:blipFill>
        <p:spPr bwMode="auto">
          <a:xfrm>
            <a:off x="262078" y="99526"/>
            <a:ext cx="3471722" cy="586274"/>
          </a:xfrm>
          <a:prstGeom prst="rect">
            <a:avLst/>
          </a:prstGeom>
          <a:noFill/>
          <a:ln w="9525">
            <a:noFill/>
            <a:miter lim="800000"/>
            <a:headEnd/>
            <a:tailEnd/>
          </a:ln>
        </p:spPr>
      </p:pic>
      <p:graphicFrame>
        <p:nvGraphicFramePr>
          <p:cNvPr id="2" name="Diagram 1"/>
          <p:cNvGraphicFramePr/>
          <p:nvPr>
            <p:extLst>
              <p:ext uri="{D42A27DB-BD31-4B8C-83A1-F6EECF244321}">
                <p14:modId xmlns:p14="http://schemas.microsoft.com/office/powerpoint/2010/main" val="2606221980"/>
              </p:ext>
            </p:extLst>
          </p:nvPr>
        </p:nvGraphicFramePr>
        <p:xfrm>
          <a:off x="147918" y="1018901"/>
          <a:ext cx="11887200" cy="27731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766483" y="3563471"/>
            <a:ext cx="10596282" cy="923330"/>
          </a:xfrm>
          <a:prstGeom prst="rect">
            <a:avLst/>
          </a:prstGeom>
          <a:noFill/>
        </p:spPr>
        <p:txBody>
          <a:bodyPr wrap="square" rtlCol="0">
            <a:spAutoFit/>
          </a:bodyPr>
          <a:lstStyle/>
          <a:p>
            <a:r>
              <a:rPr lang="en-US" b="1" dirty="0" smtClean="0">
                <a:solidFill>
                  <a:srgbClr val="7030A0"/>
                </a:solidFill>
              </a:rPr>
              <a:t>April/May</a:t>
            </a:r>
          </a:p>
          <a:p>
            <a:pPr marL="742950" lvl="1" indent="-285750">
              <a:buFont typeface="Arial" panose="020B0604020202020204" pitchFamily="34" charset="0"/>
              <a:buChar char="•"/>
            </a:pPr>
            <a:r>
              <a:rPr lang="en-US" dirty="0" smtClean="0"/>
              <a:t>Budget </a:t>
            </a:r>
            <a:r>
              <a:rPr lang="en-US" dirty="0"/>
              <a:t>responds to questions from SUNY System Administration regarding </a:t>
            </a:r>
            <a:r>
              <a:rPr lang="en-US" dirty="0" smtClean="0"/>
              <a:t>budgets</a:t>
            </a:r>
          </a:p>
          <a:p>
            <a:endParaRPr lang="en-US" dirty="0"/>
          </a:p>
        </p:txBody>
      </p:sp>
      <p:sp>
        <p:nvSpPr>
          <p:cNvPr id="4" name="Oval 3"/>
          <p:cNvSpPr/>
          <p:nvPr/>
        </p:nvSpPr>
        <p:spPr>
          <a:xfrm>
            <a:off x="6221505" y="1423851"/>
            <a:ext cx="1613647" cy="860612"/>
          </a:xfrm>
          <a:prstGeom prst="ellipse">
            <a:avLst/>
          </a:prstGeom>
          <a:noFill/>
          <a:ln w="508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8349344" y="174171"/>
            <a:ext cx="3657600" cy="400110"/>
          </a:xfrm>
          <a:prstGeom prst="rect">
            <a:avLst/>
          </a:prstGeom>
          <a:noFill/>
        </p:spPr>
        <p:txBody>
          <a:bodyPr wrap="square" rtlCol="0">
            <a:spAutoFit/>
          </a:bodyPr>
          <a:lstStyle/>
          <a:p>
            <a:pPr algn="r"/>
            <a:r>
              <a:rPr lang="en-US" sz="2000" b="1" dirty="0" smtClean="0">
                <a:solidFill>
                  <a:schemeClr val="bg1"/>
                </a:solidFill>
              </a:rPr>
              <a:t>Process Timeline</a:t>
            </a:r>
          </a:p>
        </p:txBody>
      </p:sp>
    </p:spTree>
    <p:extLst>
      <p:ext uri="{BB962C8B-B14F-4D97-AF65-F5344CB8AC3E}">
        <p14:creationId xmlns:p14="http://schemas.microsoft.com/office/powerpoint/2010/main" val="2788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749311"/>
            <a:ext cx="12192000" cy="269591"/>
          </a:xfrm>
          <a:prstGeom prst="rect">
            <a:avLst/>
          </a:prstGeom>
          <a:solidFill>
            <a:srgbClr val="E6B92A"/>
          </a:solidFill>
          <a:ln w="9525">
            <a:noFill/>
            <a:miter lim="800000"/>
            <a:headEnd/>
            <a:tailEnd/>
          </a:ln>
          <a:effectLst/>
        </p:spPr>
        <p:txBody>
          <a:bodyPr wrap="none" anchor="ctr">
            <a:prstTxWarp prst="textNoShape">
              <a:avLst/>
            </a:prstTxWarp>
          </a:bodyPr>
          <a:lstStyle/>
          <a:p>
            <a:endParaRPr lang="en-US" b="1" dirty="0"/>
          </a:p>
        </p:txBody>
      </p:sp>
      <p:sp>
        <p:nvSpPr>
          <p:cNvPr id="6" name="Rectangle 6"/>
          <p:cNvSpPr>
            <a:spLocks noChangeArrowheads="1"/>
          </p:cNvSpPr>
          <p:nvPr/>
        </p:nvSpPr>
        <p:spPr bwMode="auto">
          <a:xfrm>
            <a:off x="0" y="0"/>
            <a:ext cx="12192000" cy="751332"/>
          </a:xfrm>
          <a:prstGeom prst="rect">
            <a:avLst/>
          </a:prstGeom>
          <a:solidFill>
            <a:srgbClr val="632B8D"/>
          </a:solidFill>
          <a:ln w="9525">
            <a:noFill/>
            <a:miter lim="800000"/>
            <a:headEnd/>
            <a:tailEnd/>
          </a:ln>
          <a:effectLst/>
        </p:spPr>
        <p:txBody>
          <a:bodyPr wrap="none" anchor="ctr">
            <a:prstTxWarp prst="textNoShape">
              <a:avLst/>
            </a:prstTxWarp>
          </a:bodyPr>
          <a:lstStyle/>
          <a:p>
            <a:pPr lvl="0" algn="r" defTabSz="914400">
              <a:lnSpc>
                <a:spcPct val="90000"/>
              </a:lnSpc>
              <a:defRPr/>
            </a:pPr>
            <a:endParaRPr lang="en-US" sz="2400" kern="0" cap="all" dirty="0">
              <a:solidFill>
                <a:srgbClr val="FFFFFF"/>
              </a:solidFill>
            </a:endParaRPr>
          </a:p>
        </p:txBody>
      </p:sp>
      <p:pic>
        <p:nvPicPr>
          <p:cNvPr id="7" name="Picture 12" descr="wordmark_A3_white.EPS"/>
          <p:cNvPicPr>
            <a:picLocks noChangeAspect="1"/>
          </p:cNvPicPr>
          <p:nvPr/>
        </p:nvPicPr>
        <p:blipFill>
          <a:blip r:embed="rId2"/>
          <a:srcRect/>
          <a:stretch>
            <a:fillRect/>
          </a:stretch>
        </p:blipFill>
        <p:spPr bwMode="auto">
          <a:xfrm>
            <a:off x="262078" y="99526"/>
            <a:ext cx="3471722" cy="586274"/>
          </a:xfrm>
          <a:prstGeom prst="rect">
            <a:avLst/>
          </a:prstGeom>
          <a:noFill/>
          <a:ln w="9525">
            <a:noFill/>
            <a:miter lim="800000"/>
            <a:headEnd/>
            <a:tailEnd/>
          </a:ln>
        </p:spPr>
      </p:pic>
      <p:graphicFrame>
        <p:nvGraphicFramePr>
          <p:cNvPr id="2" name="Diagram 1"/>
          <p:cNvGraphicFramePr/>
          <p:nvPr>
            <p:extLst>
              <p:ext uri="{D42A27DB-BD31-4B8C-83A1-F6EECF244321}">
                <p14:modId xmlns:p14="http://schemas.microsoft.com/office/powerpoint/2010/main" val="2945810855"/>
              </p:ext>
            </p:extLst>
          </p:nvPr>
        </p:nvGraphicFramePr>
        <p:xfrm>
          <a:off x="147918" y="1018901"/>
          <a:ext cx="11887200" cy="27731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806824" y="3550024"/>
            <a:ext cx="10596282" cy="923330"/>
          </a:xfrm>
          <a:prstGeom prst="rect">
            <a:avLst/>
          </a:prstGeom>
          <a:noFill/>
        </p:spPr>
        <p:txBody>
          <a:bodyPr wrap="square" rtlCol="0">
            <a:spAutoFit/>
          </a:bodyPr>
          <a:lstStyle/>
          <a:p>
            <a:r>
              <a:rPr lang="en-US" b="1" dirty="0" smtClean="0">
                <a:solidFill>
                  <a:srgbClr val="7030A0"/>
                </a:solidFill>
              </a:rPr>
              <a:t>June</a:t>
            </a:r>
          </a:p>
          <a:p>
            <a:pPr marL="742950" lvl="1" indent="-285750">
              <a:buFont typeface="Arial" panose="020B0604020202020204" pitchFamily="34" charset="0"/>
              <a:buChar char="•"/>
            </a:pPr>
            <a:r>
              <a:rPr lang="en-US" dirty="0" smtClean="0"/>
              <a:t>SUNY Board of Trustees is informed of rates by SUNY System Administration Staff</a:t>
            </a:r>
          </a:p>
          <a:p>
            <a:endParaRPr lang="en-US" dirty="0"/>
          </a:p>
        </p:txBody>
      </p:sp>
      <p:sp>
        <p:nvSpPr>
          <p:cNvPr id="4" name="Oval 3"/>
          <p:cNvSpPr/>
          <p:nvPr/>
        </p:nvSpPr>
        <p:spPr>
          <a:xfrm>
            <a:off x="7767917" y="2501153"/>
            <a:ext cx="1613647" cy="860612"/>
          </a:xfrm>
          <a:prstGeom prst="ellipse">
            <a:avLst/>
          </a:prstGeom>
          <a:noFill/>
          <a:ln w="508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8349344" y="174171"/>
            <a:ext cx="3657600" cy="400110"/>
          </a:xfrm>
          <a:prstGeom prst="rect">
            <a:avLst/>
          </a:prstGeom>
          <a:noFill/>
        </p:spPr>
        <p:txBody>
          <a:bodyPr wrap="square" rtlCol="0">
            <a:spAutoFit/>
          </a:bodyPr>
          <a:lstStyle/>
          <a:p>
            <a:pPr algn="r"/>
            <a:r>
              <a:rPr lang="en-US" sz="2000" b="1" dirty="0" smtClean="0">
                <a:solidFill>
                  <a:schemeClr val="bg1"/>
                </a:solidFill>
              </a:rPr>
              <a:t>Process Timeline</a:t>
            </a:r>
          </a:p>
        </p:txBody>
      </p:sp>
    </p:spTree>
    <p:extLst>
      <p:ext uri="{BB962C8B-B14F-4D97-AF65-F5344CB8AC3E}">
        <p14:creationId xmlns:p14="http://schemas.microsoft.com/office/powerpoint/2010/main" val="354466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749311"/>
            <a:ext cx="12192000" cy="269591"/>
          </a:xfrm>
          <a:prstGeom prst="rect">
            <a:avLst/>
          </a:prstGeom>
          <a:solidFill>
            <a:srgbClr val="E6B92A"/>
          </a:solidFill>
          <a:ln w="9525">
            <a:noFill/>
            <a:miter lim="800000"/>
            <a:headEnd/>
            <a:tailEnd/>
          </a:ln>
          <a:effectLst/>
        </p:spPr>
        <p:txBody>
          <a:bodyPr wrap="none" anchor="ctr">
            <a:prstTxWarp prst="textNoShape">
              <a:avLst/>
            </a:prstTxWarp>
          </a:bodyPr>
          <a:lstStyle/>
          <a:p>
            <a:endParaRPr lang="en-US" b="1" dirty="0"/>
          </a:p>
        </p:txBody>
      </p:sp>
      <p:sp>
        <p:nvSpPr>
          <p:cNvPr id="6" name="Rectangle 6"/>
          <p:cNvSpPr>
            <a:spLocks noChangeArrowheads="1"/>
          </p:cNvSpPr>
          <p:nvPr/>
        </p:nvSpPr>
        <p:spPr bwMode="auto">
          <a:xfrm>
            <a:off x="0" y="0"/>
            <a:ext cx="12192000" cy="751332"/>
          </a:xfrm>
          <a:prstGeom prst="rect">
            <a:avLst/>
          </a:prstGeom>
          <a:solidFill>
            <a:srgbClr val="632B8D"/>
          </a:solidFill>
          <a:ln w="9525">
            <a:noFill/>
            <a:miter lim="800000"/>
            <a:headEnd/>
            <a:tailEnd/>
          </a:ln>
          <a:effectLst/>
        </p:spPr>
        <p:txBody>
          <a:bodyPr wrap="none" anchor="ctr">
            <a:prstTxWarp prst="textNoShape">
              <a:avLst/>
            </a:prstTxWarp>
          </a:bodyPr>
          <a:lstStyle/>
          <a:p>
            <a:pPr lvl="0" algn="r" defTabSz="914400">
              <a:lnSpc>
                <a:spcPct val="90000"/>
              </a:lnSpc>
              <a:defRPr/>
            </a:pPr>
            <a:endParaRPr lang="en-US" sz="2400" kern="0" cap="all" dirty="0">
              <a:solidFill>
                <a:srgbClr val="FFFFFF"/>
              </a:solidFill>
            </a:endParaRPr>
          </a:p>
        </p:txBody>
      </p:sp>
      <p:pic>
        <p:nvPicPr>
          <p:cNvPr id="7" name="Picture 12" descr="wordmark_A3_white.EPS"/>
          <p:cNvPicPr>
            <a:picLocks noChangeAspect="1"/>
          </p:cNvPicPr>
          <p:nvPr/>
        </p:nvPicPr>
        <p:blipFill>
          <a:blip r:embed="rId2"/>
          <a:srcRect/>
          <a:stretch>
            <a:fillRect/>
          </a:stretch>
        </p:blipFill>
        <p:spPr bwMode="auto">
          <a:xfrm>
            <a:off x="262078" y="99526"/>
            <a:ext cx="3471722" cy="586274"/>
          </a:xfrm>
          <a:prstGeom prst="rect">
            <a:avLst/>
          </a:prstGeom>
          <a:noFill/>
          <a:ln w="9525">
            <a:noFill/>
            <a:miter lim="800000"/>
            <a:headEnd/>
            <a:tailEnd/>
          </a:ln>
        </p:spPr>
      </p:pic>
      <p:graphicFrame>
        <p:nvGraphicFramePr>
          <p:cNvPr id="2" name="Diagram 1"/>
          <p:cNvGraphicFramePr/>
          <p:nvPr>
            <p:extLst>
              <p:ext uri="{D42A27DB-BD31-4B8C-83A1-F6EECF244321}">
                <p14:modId xmlns:p14="http://schemas.microsoft.com/office/powerpoint/2010/main" val="836018728"/>
              </p:ext>
            </p:extLst>
          </p:nvPr>
        </p:nvGraphicFramePr>
        <p:xfrm>
          <a:off x="147918" y="1018901"/>
          <a:ext cx="11887200" cy="27731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806824" y="3550024"/>
            <a:ext cx="10596282" cy="646331"/>
          </a:xfrm>
          <a:prstGeom prst="rect">
            <a:avLst/>
          </a:prstGeom>
          <a:noFill/>
        </p:spPr>
        <p:txBody>
          <a:bodyPr wrap="square" rtlCol="0">
            <a:spAutoFit/>
          </a:bodyPr>
          <a:lstStyle/>
          <a:p>
            <a:r>
              <a:rPr lang="en-US" b="1" dirty="0" smtClean="0">
                <a:solidFill>
                  <a:srgbClr val="7030A0"/>
                </a:solidFill>
              </a:rPr>
              <a:t>July</a:t>
            </a:r>
          </a:p>
          <a:p>
            <a:pPr marL="742950" lvl="1" indent="-285750">
              <a:buFont typeface="Arial" panose="020B0604020202020204" pitchFamily="34" charset="0"/>
              <a:buChar char="•"/>
            </a:pPr>
            <a:r>
              <a:rPr lang="en-US" dirty="0"/>
              <a:t>Campus </a:t>
            </a:r>
            <a:r>
              <a:rPr lang="en-US" dirty="0" smtClean="0"/>
              <a:t>receives </a:t>
            </a:r>
            <a:r>
              <a:rPr lang="en-US" dirty="0"/>
              <a:t>fee approval letter from SUNY System </a:t>
            </a:r>
            <a:r>
              <a:rPr lang="en-US" dirty="0" smtClean="0"/>
              <a:t>Administration</a:t>
            </a:r>
            <a:endParaRPr lang="en-US" dirty="0"/>
          </a:p>
        </p:txBody>
      </p:sp>
      <p:sp>
        <p:nvSpPr>
          <p:cNvPr id="4" name="Oval 3"/>
          <p:cNvSpPr/>
          <p:nvPr/>
        </p:nvSpPr>
        <p:spPr>
          <a:xfrm>
            <a:off x="9381565" y="1423851"/>
            <a:ext cx="1613647" cy="860612"/>
          </a:xfrm>
          <a:prstGeom prst="ellipse">
            <a:avLst/>
          </a:prstGeom>
          <a:noFill/>
          <a:ln w="508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8349344" y="174171"/>
            <a:ext cx="3657600" cy="400110"/>
          </a:xfrm>
          <a:prstGeom prst="rect">
            <a:avLst/>
          </a:prstGeom>
          <a:noFill/>
        </p:spPr>
        <p:txBody>
          <a:bodyPr wrap="square" rtlCol="0">
            <a:spAutoFit/>
          </a:bodyPr>
          <a:lstStyle/>
          <a:p>
            <a:pPr algn="r"/>
            <a:r>
              <a:rPr lang="en-US" sz="2000" b="1" dirty="0" smtClean="0">
                <a:solidFill>
                  <a:schemeClr val="bg1"/>
                </a:solidFill>
              </a:rPr>
              <a:t>Process Timeline</a:t>
            </a:r>
          </a:p>
        </p:txBody>
      </p:sp>
    </p:spTree>
    <p:extLst>
      <p:ext uri="{BB962C8B-B14F-4D97-AF65-F5344CB8AC3E}">
        <p14:creationId xmlns:p14="http://schemas.microsoft.com/office/powerpoint/2010/main" val="359626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61883" y="2097741"/>
            <a:ext cx="8068235" cy="830997"/>
          </a:xfrm>
          <a:prstGeom prst="rect">
            <a:avLst/>
          </a:prstGeom>
          <a:noFill/>
        </p:spPr>
        <p:txBody>
          <a:bodyPr wrap="square" rtlCol="0">
            <a:spAutoFit/>
          </a:bodyPr>
          <a:lstStyle/>
          <a:p>
            <a:pPr algn="ctr"/>
            <a:r>
              <a:rPr lang="en-US" sz="4800" dirty="0" smtClean="0"/>
              <a:t>Trends and Where We Stand</a:t>
            </a:r>
          </a:p>
        </p:txBody>
      </p:sp>
    </p:spTree>
    <p:extLst>
      <p:ext uri="{BB962C8B-B14F-4D97-AF65-F5344CB8AC3E}">
        <p14:creationId xmlns:p14="http://schemas.microsoft.com/office/powerpoint/2010/main" val="17676145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44922" y="5981456"/>
            <a:ext cx="7826188" cy="307777"/>
          </a:xfrm>
          <a:prstGeom prst="rect">
            <a:avLst/>
          </a:prstGeom>
          <a:noFill/>
        </p:spPr>
        <p:txBody>
          <a:bodyPr wrap="square" rtlCol="0">
            <a:spAutoFit/>
          </a:bodyPr>
          <a:lstStyle/>
          <a:p>
            <a:r>
              <a:rPr lang="en-US" sz="1400" dirty="0" smtClean="0"/>
              <a:t>*Campus Life Fee was phased in as part of Recreation fee in 2014-15/2015-16</a:t>
            </a:r>
            <a:endParaRPr lang="en-US" sz="1400" dirty="0"/>
          </a:p>
        </p:txBody>
      </p:sp>
      <p:sp>
        <p:nvSpPr>
          <p:cNvPr id="11" name="TextBox 10"/>
          <p:cNvSpPr txBox="1"/>
          <p:nvPr/>
        </p:nvSpPr>
        <p:spPr>
          <a:xfrm>
            <a:off x="844922" y="1344705"/>
            <a:ext cx="4598894" cy="369332"/>
          </a:xfrm>
          <a:prstGeom prst="rect">
            <a:avLst/>
          </a:prstGeom>
          <a:noFill/>
        </p:spPr>
        <p:txBody>
          <a:bodyPr wrap="square" rtlCol="0">
            <a:spAutoFit/>
          </a:bodyPr>
          <a:lstStyle/>
          <a:p>
            <a:r>
              <a:rPr lang="en-US" dirty="0" smtClean="0"/>
              <a:t>History of Broad Based Fee Costs</a:t>
            </a:r>
            <a:endParaRPr lang="en-US" dirty="0"/>
          </a:p>
        </p:txBody>
      </p:sp>
      <p:sp>
        <p:nvSpPr>
          <p:cNvPr id="5" name="TextBox 4"/>
          <p:cNvSpPr txBox="1"/>
          <p:nvPr/>
        </p:nvSpPr>
        <p:spPr>
          <a:xfrm>
            <a:off x="8349344" y="174171"/>
            <a:ext cx="3657600" cy="400110"/>
          </a:xfrm>
          <a:prstGeom prst="rect">
            <a:avLst/>
          </a:prstGeom>
          <a:noFill/>
        </p:spPr>
        <p:txBody>
          <a:bodyPr wrap="square" rtlCol="0">
            <a:spAutoFit/>
          </a:bodyPr>
          <a:lstStyle/>
          <a:p>
            <a:pPr algn="r"/>
            <a:r>
              <a:rPr lang="en-US" sz="2000" b="1" dirty="0" smtClean="0">
                <a:solidFill>
                  <a:schemeClr val="bg1"/>
                </a:solidFill>
              </a:rPr>
              <a:t>Trends</a:t>
            </a:r>
          </a:p>
        </p:txBody>
      </p:sp>
      <p:graphicFrame>
        <p:nvGraphicFramePr>
          <p:cNvPr id="2" name="Object 1"/>
          <p:cNvGraphicFramePr>
            <a:graphicFrameLocks noChangeAspect="1"/>
          </p:cNvGraphicFramePr>
          <p:nvPr>
            <p:extLst>
              <p:ext uri="{D42A27DB-BD31-4B8C-83A1-F6EECF244321}">
                <p14:modId xmlns:p14="http://schemas.microsoft.com/office/powerpoint/2010/main" val="1471250938"/>
              </p:ext>
            </p:extLst>
          </p:nvPr>
        </p:nvGraphicFramePr>
        <p:xfrm>
          <a:off x="1343795" y="1852339"/>
          <a:ext cx="9486790" cy="3179856"/>
        </p:xfrm>
        <a:graphic>
          <a:graphicData uri="http://schemas.openxmlformats.org/presentationml/2006/ole">
            <mc:AlternateContent xmlns:mc="http://schemas.openxmlformats.org/markup-compatibility/2006">
              <mc:Choice xmlns:v="urn:schemas-microsoft-com:vml" Requires="v">
                <p:oleObj spid="_x0000_s1048" name="Worksheet" r:id="rId4" imgW="6848550" imgH="2295435" progId="Excel.Sheet.12">
                  <p:embed/>
                </p:oleObj>
              </mc:Choice>
              <mc:Fallback>
                <p:oleObj name="Worksheet" r:id="rId4" imgW="6848550" imgH="2295435" progId="Excel.Sheet.12">
                  <p:embed/>
                  <p:pic>
                    <p:nvPicPr>
                      <p:cNvPr id="0" name=""/>
                      <p:cNvPicPr/>
                      <p:nvPr/>
                    </p:nvPicPr>
                    <p:blipFill>
                      <a:blip r:embed="rId5"/>
                      <a:stretch>
                        <a:fillRect/>
                      </a:stretch>
                    </p:blipFill>
                    <p:spPr>
                      <a:xfrm>
                        <a:off x="1343795" y="1852339"/>
                        <a:ext cx="9486790" cy="3179856"/>
                      </a:xfrm>
                      <a:prstGeom prst="rect">
                        <a:avLst/>
                      </a:prstGeom>
                    </p:spPr>
                  </p:pic>
                </p:oleObj>
              </mc:Fallback>
            </mc:AlternateContent>
          </a:graphicData>
        </a:graphic>
      </p:graphicFrame>
    </p:spTree>
    <p:extLst>
      <p:ext uri="{BB962C8B-B14F-4D97-AF65-F5344CB8AC3E}">
        <p14:creationId xmlns:p14="http://schemas.microsoft.com/office/powerpoint/2010/main" val="18127167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44922" y="5973183"/>
            <a:ext cx="7826188" cy="307777"/>
          </a:xfrm>
          <a:prstGeom prst="rect">
            <a:avLst/>
          </a:prstGeom>
          <a:noFill/>
        </p:spPr>
        <p:txBody>
          <a:bodyPr wrap="square" rtlCol="0">
            <a:spAutoFit/>
          </a:bodyPr>
          <a:lstStyle/>
          <a:p>
            <a:r>
              <a:rPr lang="en-US" sz="1400" dirty="0" smtClean="0"/>
              <a:t>*Campus Life Fee was phased in as part of Recreation fee in 2014-15/2015-16</a:t>
            </a:r>
            <a:endParaRPr lang="en-US" sz="1400" dirty="0"/>
          </a:p>
        </p:txBody>
      </p:sp>
      <p:sp>
        <p:nvSpPr>
          <p:cNvPr id="4" name="TextBox 3"/>
          <p:cNvSpPr txBox="1"/>
          <p:nvPr/>
        </p:nvSpPr>
        <p:spPr>
          <a:xfrm>
            <a:off x="8349344" y="174171"/>
            <a:ext cx="3657600" cy="400110"/>
          </a:xfrm>
          <a:prstGeom prst="rect">
            <a:avLst/>
          </a:prstGeom>
          <a:noFill/>
        </p:spPr>
        <p:txBody>
          <a:bodyPr wrap="square" rtlCol="0">
            <a:spAutoFit/>
          </a:bodyPr>
          <a:lstStyle/>
          <a:p>
            <a:pPr algn="r"/>
            <a:r>
              <a:rPr lang="en-US" sz="2000" b="1" dirty="0" smtClean="0">
                <a:solidFill>
                  <a:schemeClr val="bg1"/>
                </a:solidFill>
              </a:rPr>
              <a:t>Trends</a:t>
            </a:r>
          </a:p>
        </p:txBody>
      </p:sp>
      <p:graphicFrame>
        <p:nvGraphicFramePr>
          <p:cNvPr id="7" name="Chart 6"/>
          <p:cNvGraphicFramePr>
            <a:graphicFrameLocks/>
          </p:cNvGraphicFramePr>
          <p:nvPr>
            <p:extLst>
              <p:ext uri="{D42A27DB-BD31-4B8C-83A1-F6EECF244321}">
                <p14:modId xmlns:p14="http://schemas.microsoft.com/office/powerpoint/2010/main" val="55873028"/>
              </p:ext>
            </p:extLst>
          </p:nvPr>
        </p:nvGraphicFramePr>
        <p:xfrm>
          <a:off x="2223247" y="1290918"/>
          <a:ext cx="7745506" cy="44644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713706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835763008"/>
              </p:ext>
            </p:extLst>
          </p:nvPr>
        </p:nvGraphicFramePr>
        <p:xfrm>
          <a:off x="1530948" y="1569734"/>
          <a:ext cx="9130104" cy="4250154"/>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8349344" y="174171"/>
            <a:ext cx="3657600" cy="400110"/>
          </a:xfrm>
          <a:prstGeom prst="rect">
            <a:avLst/>
          </a:prstGeom>
          <a:noFill/>
        </p:spPr>
        <p:txBody>
          <a:bodyPr wrap="square" rtlCol="0">
            <a:spAutoFit/>
          </a:bodyPr>
          <a:lstStyle/>
          <a:p>
            <a:pPr algn="r"/>
            <a:r>
              <a:rPr lang="en-US" sz="2000" b="1" dirty="0" smtClean="0">
                <a:solidFill>
                  <a:schemeClr val="bg1"/>
                </a:solidFill>
              </a:rPr>
              <a:t>Trends</a:t>
            </a:r>
          </a:p>
        </p:txBody>
      </p:sp>
    </p:spTree>
    <p:extLst>
      <p:ext uri="{BB962C8B-B14F-4D97-AF65-F5344CB8AC3E}">
        <p14:creationId xmlns:p14="http://schemas.microsoft.com/office/powerpoint/2010/main" val="36999587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66970" y="1850315"/>
            <a:ext cx="4658061" cy="830997"/>
          </a:xfrm>
          <a:prstGeom prst="rect">
            <a:avLst/>
          </a:prstGeom>
          <a:noFill/>
        </p:spPr>
        <p:txBody>
          <a:bodyPr wrap="square" rtlCol="0">
            <a:spAutoFit/>
          </a:bodyPr>
          <a:lstStyle/>
          <a:p>
            <a:pPr algn="ctr"/>
            <a:r>
              <a:rPr lang="en-US" sz="4800" dirty="0" smtClean="0"/>
              <a:t>Fee Information</a:t>
            </a:r>
            <a:endParaRPr lang="en-US" sz="4800" dirty="0"/>
          </a:p>
        </p:txBody>
      </p:sp>
    </p:spTree>
    <p:extLst>
      <p:ext uri="{BB962C8B-B14F-4D97-AF65-F5344CB8AC3E}">
        <p14:creationId xmlns:p14="http://schemas.microsoft.com/office/powerpoint/2010/main" val="41368134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49344" y="174171"/>
            <a:ext cx="3657600" cy="400110"/>
          </a:xfrm>
          <a:prstGeom prst="rect">
            <a:avLst/>
          </a:prstGeom>
          <a:noFill/>
        </p:spPr>
        <p:txBody>
          <a:bodyPr wrap="square" rtlCol="0">
            <a:spAutoFit/>
          </a:bodyPr>
          <a:lstStyle/>
          <a:p>
            <a:pPr algn="r"/>
            <a:r>
              <a:rPr lang="en-US" sz="2000" b="1" dirty="0" smtClean="0">
                <a:solidFill>
                  <a:schemeClr val="bg1"/>
                </a:solidFill>
              </a:rPr>
              <a:t>Fee Information</a:t>
            </a:r>
          </a:p>
        </p:txBody>
      </p:sp>
      <p:sp>
        <p:nvSpPr>
          <p:cNvPr id="3" name="TextBox 2"/>
          <p:cNvSpPr txBox="1"/>
          <p:nvPr/>
        </p:nvSpPr>
        <p:spPr>
          <a:xfrm>
            <a:off x="355002" y="1280160"/>
            <a:ext cx="4141694" cy="369332"/>
          </a:xfrm>
          <a:prstGeom prst="rect">
            <a:avLst/>
          </a:prstGeom>
          <a:noFill/>
        </p:spPr>
        <p:txBody>
          <a:bodyPr wrap="square" rtlCol="0">
            <a:spAutoFit/>
          </a:bodyPr>
          <a:lstStyle/>
          <a:p>
            <a:r>
              <a:rPr lang="en-US" b="1" dirty="0" smtClean="0"/>
              <a:t>Health Fee</a:t>
            </a:r>
            <a:endParaRPr lang="en-US" b="1" dirty="0"/>
          </a:p>
        </p:txBody>
      </p:sp>
      <p:sp>
        <p:nvSpPr>
          <p:cNvPr id="4" name="TextBox 3"/>
          <p:cNvSpPr txBox="1"/>
          <p:nvPr/>
        </p:nvSpPr>
        <p:spPr>
          <a:xfrm>
            <a:off x="1161825" y="1649492"/>
            <a:ext cx="10402645" cy="4431983"/>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Background:</a:t>
            </a:r>
          </a:p>
          <a:p>
            <a:pPr marL="742950" lvl="1" indent="-285750">
              <a:buFont typeface="Arial" panose="020B0604020202020204" pitchFamily="34" charset="0"/>
              <a:buChar char="•"/>
            </a:pPr>
            <a:r>
              <a:rPr lang="en-US" sz="1600" dirty="0"/>
              <a:t>The Health component of the Comprehensive Service Fee was instituted in the fall of 1991 by the SUNY Board of Trustees in an effort to provide student health services to SUNY campuses</a:t>
            </a:r>
            <a:r>
              <a:rPr lang="en-US" sz="1600" dirty="0" smtClean="0"/>
              <a:t>.</a:t>
            </a:r>
          </a:p>
          <a:p>
            <a:pPr marL="742950" lvl="1" indent="-285750">
              <a:buFont typeface="Arial" panose="020B0604020202020204" pitchFamily="34" charset="0"/>
              <a:buChar char="•"/>
            </a:pPr>
            <a:r>
              <a:rPr lang="en-US" sz="1600" dirty="0"/>
              <a:t>Supported services now include student health care, counseling services, and health promotion programs and services that support student well-being. </a:t>
            </a:r>
            <a:endParaRPr lang="en-US" sz="1600" dirty="0" smtClean="0"/>
          </a:p>
          <a:p>
            <a:pPr marL="285750" indent="-285750">
              <a:buFont typeface="Arial" panose="020B0604020202020204" pitchFamily="34" charset="0"/>
              <a:buChar char="•"/>
            </a:pPr>
            <a:r>
              <a:rPr lang="en-US" sz="1600" u="sng" dirty="0" smtClean="0"/>
              <a:t>Student Health Services</a:t>
            </a:r>
          </a:p>
          <a:p>
            <a:pPr marL="742950" lvl="1" indent="-285750">
              <a:buFont typeface="Arial" panose="020B0604020202020204" pitchFamily="34" charset="0"/>
              <a:buChar char="•"/>
            </a:pPr>
            <a:r>
              <a:rPr lang="en-US" sz="1600" dirty="0"/>
              <a:t>Student Health Services serves all registered undergraduate and graduate students by providing a wide array of consistent, high quality primary care medical services throughout the calendar year</a:t>
            </a:r>
            <a:r>
              <a:rPr lang="en-US" sz="1600" dirty="0" smtClean="0"/>
              <a:t>.</a:t>
            </a:r>
          </a:p>
          <a:p>
            <a:pPr marL="285750" indent="-285750">
              <a:buFont typeface="Arial" panose="020B0604020202020204" pitchFamily="34" charset="0"/>
              <a:buChar char="•"/>
            </a:pPr>
            <a:r>
              <a:rPr lang="en-US" sz="1600" u="sng" dirty="0" smtClean="0"/>
              <a:t>Counseling and Psychological Services (CAPS)</a:t>
            </a:r>
          </a:p>
          <a:p>
            <a:pPr marL="742950" lvl="1" indent="-285750">
              <a:buFont typeface="Arial" panose="020B0604020202020204" pitchFamily="34" charset="0"/>
              <a:buChar char="•"/>
            </a:pPr>
            <a:r>
              <a:rPr lang="en-US" sz="1600" dirty="0"/>
              <a:t>CAPS assists registered undergraduate and graduate students in resolving personal issues and developing the emotional, intellectual and interpersonal skills to enhance academic success and personal well-being. </a:t>
            </a:r>
          </a:p>
          <a:p>
            <a:pPr marL="285750" indent="-285750">
              <a:buFont typeface="Arial" panose="020B0604020202020204" pitchFamily="34" charset="0"/>
              <a:buChar char="•"/>
            </a:pPr>
            <a:r>
              <a:rPr lang="en-US" sz="1600" u="sng" dirty="0" smtClean="0"/>
              <a:t>Center for Behavioral Health Promotion and Applied Research</a:t>
            </a:r>
          </a:p>
          <a:p>
            <a:pPr marL="742950" lvl="1" indent="-285750">
              <a:buFont typeface="Arial" panose="020B0604020202020204" pitchFamily="34" charset="0"/>
              <a:buChar char="•"/>
            </a:pPr>
            <a:r>
              <a:rPr lang="en-US" sz="1600" dirty="0"/>
              <a:t>The Center for Behavioral Health Promotion and Applied Research promotes the behavioral health of University at Albany students by advancing innovative, evidence-based practices that focus on alcohol and other drug use, mental health promotion, and positive psychology, thereby enhancing the academic and personal success of our diverse student </a:t>
            </a:r>
            <a:r>
              <a:rPr lang="en-US" sz="1600" dirty="0" smtClean="0"/>
              <a:t>body.</a:t>
            </a:r>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3635781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749311"/>
            <a:ext cx="12192000" cy="269591"/>
          </a:xfrm>
          <a:prstGeom prst="rect">
            <a:avLst/>
          </a:prstGeom>
          <a:solidFill>
            <a:srgbClr val="E6B92A"/>
          </a:solidFill>
          <a:ln w="9525">
            <a:noFill/>
            <a:miter lim="800000"/>
            <a:headEnd/>
            <a:tailEnd/>
          </a:ln>
          <a:effectLst/>
        </p:spPr>
        <p:txBody>
          <a:bodyPr wrap="none" anchor="ctr">
            <a:prstTxWarp prst="textNoShape">
              <a:avLst/>
            </a:prstTxWarp>
          </a:bodyPr>
          <a:lstStyle/>
          <a:p>
            <a:endParaRPr lang="en-US" b="1" dirty="0"/>
          </a:p>
        </p:txBody>
      </p:sp>
      <p:sp>
        <p:nvSpPr>
          <p:cNvPr id="6" name="Rectangle 6"/>
          <p:cNvSpPr>
            <a:spLocks noChangeArrowheads="1"/>
          </p:cNvSpPr>
          <p:nvPr/>
        </p:nvSpPr>
        <p:spPr bwMode="auto">
          <a:xfrm>
            <a:off x="0" y="0"/>
            <a:ext cx="12192000" cy="751332"/>
          </a:xfrm>
          <a:prstGeom prst="rect">
            <a:avLst/>
          </a:prstGeom>
          <a:solidFill>
            <a:srgbClr val="632B8D"/>
          </a:solidFill>
          <a:ln w="9525">
            <a:noFill/>
            <a:miter lim="800000"/>
            <a:headEnd/>
            <a:tailEnd/>
          </a:ln>
          <a:effectLst/>
        </p:spPr>
        <p:txBody>
          <a:bodyPr wrap="none" anchor="ctr">
            <a:prstTxWarp prst="textNoShape">
              <a:avLst/>
            </a:prstTxWarp>
          </a:bodyPr>
          <a:lstStyle/>
          <a:p>
            <a:pPr lvl="0" algn="r" defTabSz="914400">
              <a:lnSpc>
                <a:spcPct val="90000"/>
              </a:lnSpc>
              <a:defRPr/>
            </a:pPr>
            <a:r>
              <a:rPr lang="en-US" sz="2400" kern="0" cap="all" dirty="0" smtClean="0">
                <a:solidFill>
                  <a:srgbClr val="FFFFFF"/>
                </a:solidFill>
              </a:rPr>
              <a:t>Presentation Overview</a:t>
            </a:r>
            <a:endParaRPr lang="en-US" sz="2400" kern="0" cap="all" dirty="0">
              <a:solidFill>
                <a:srgbClr val="FFFFFF"/>
              </a:solidFill>
            </a:endParaRPr>
          </a:p>
        </p:txBody>
      </p:sp>
      <p:pic>
        <p:nvPicPr>
          <p:cNvPr id="7" name="Picture 12" descr="wordmark_A3_white.EPS"/>
          <p:cNvPicPr>
            <a:picLocks noChangeAspect="1"/>
          </p:cNvPicPr>
          <p:nvPr/>
        </p:nvPicPr>
        <p:blipFill>
          <a:blip r:embed="rId2"/>
          <a:srcRect/>
          <a:stretch>
            <a:fillRect/>
          </a:stretch>
        </p:blipFill>
        <p:spPr bwMode="auto">
          <a:xfrm>
            <a:off x="262078" y="99526"/>
            <a:ext cx="3471722" cy="586274"/>
          </a:xfrm>
          <a:prstGeom prst="rect">
            <a:avLst/>
          </a:prstGeom>
          <a:noFill/>
          <a:ln w="9525">
            <a:noFill/>
            <a:miter lim="800000"/>
            <a:headEnd/>
            <a:tailEnd/>
          </a:ln>
        </p:spPr>
      </p:pic>
      <p:sp>
        <p:nvSpPr>
          <p:cNvPr id="3" name="Rectangle 2"/>
          <p:cNvSpPr/>
          <p:nvPr/>
        </p:nvSpPr>
        <p:spPr>
          <a:xfrm>
            <a:off x="2428192" y="2221100"/>
            <a:ext cx="7522700" cy="6924973"/>
          </a:xfrm>
          <a:prstGeom prst="rect">
            <a:avLst/>
          </a:prstGeom>
          <a:noFill/>
        </p:spPr>
        <p:txBody>
          <a:bodyPr wrap="none" lIns="91440" tIns="45720" rIns="91440" bIns="45720">
            <a:spAutoFit/>
          </a:bodyPr>
          <a:lstStyle/>
          <a:p>
            <a:pPr marL="685800" indent="-685800">
              <a:buFont typeface="Arial" panose="020B0604020202020204" pitchFamily="34" charset="0"/>
              <a:buChar char="•"/>
            </a:pPr>
            <a:r>
              <a:rPr lang="en-US" sz="3600" dirty="0" smtClean="0">
                <a:ln w="0"/>
                <a:effectLst>
                  <a:outerShdw blurRad="38100" dist="19050" dir="2700000" algn="tl" rotWithShape="0">
                    <a:schemeClr val="dk1">
                      <a:alpha val="40000"/>
                    </a:schemeClr>
                  </a:outerShdw>
                </a:effectLst>
              </a:rPr>
              <a:t>Definition of a broad based fee</a:t>
            </a:r>
          </a:p>
          <a:p>
            <a:pPr marL="685800" indent="-685800">
              <a:buFont typeface="Arial" panose="020B0604020202020204" pitchFamily="34" charset="0"/>
              <a:buChar char="•"/>
            </a:pPr>
            <a:r>
              <a:rPr lang="en-US" sz="3600" dirty="0" smtClean="0">
                <a:ln w="0"/>
                <a:effectLst>
                  <a:outerShdw blurRad="38100" dist="19050" dir="2700000" algn="tl" rotWithShape="0">
                    <a:schemeClr val="dk1">
                      <a:alpha val="40000"/>
                    </a:schemeClr>
                  </a:outerShdw>
                </a:effectLst>
              </a:rPr>
              <a:t>UAlbany fees </a:t>
            </a:r>
          </a:p>
          <a:p>
            <a:pPr marL="685800" indent="-685800">
              <a:buFont typeface="Arial" panose="020B0604020202020204" pitchFamily="34" charset="0"/>
              <a:buChar char="•"/>
            </a:pPr>
            <a:r>
              <a:rPr lang="en-US" sz="3600" dirty="0" smtClean="0">
                <a:ln w="0"/>
                <a:effectLst>
                  <a:outerShdw blurRad="38100" dist="19050" dir="2700000" algn="tl" rotWithShape="0">
                    <a:schemeClr val="dk1">
                      <a:alpha val="40000"/>
                    </a:schemeClr>
                  </a:outerShdw>
                </a:effectLst>
              </a:rPr>
              <a:t>Process to determine rates</a:t>
            </a:r>
          </a:p>
          <a:p>
            <a:pPr marL="685800" indent="-685800">
              <a:buFont typeface="Arial" panose="020B0604020202020204" pitchFamily="34" charset="0"/>
              <a:buChar char="•"/>
            </a:pPr>
            <a:r>
              <a:rPr lang="en-US" sz="3600" dirty="0" smtClean="0">
                <a:ln w="0"/>
                <a:effectLst>
                  <a:outerShdw blurRad="38100" dist="19050" dir="2700000" algn="tl" rotWithShape="0">
                    <a:schemeClr val="dk1">
                      <a:alpha val="40000"/>
                    </a:schemeClr>
                  </a:outerShdw>
                </a:effectLst>
              </a:rPr>
              <a:t>Trends and peer comparison</a:t>
            </a:r>
          </a:p>
          <a:p>
            <a:pPr marL="685800" indent="-685800">
              <a:buFont typeface="Arial" panose="020B0604020202020204" pitchFamily="34" charset="0"/>
              <a:buChar char="•"/>
            </a:pPr>
            <a:r>
              <a:rPr lang="en-US" sz="3600" dirty="0" smtClean="0">
                <a:ln w="0"/>
                <a:effectLst>
                  <a:outerShdw blurRad="38100" dist="19050" dir="2700000" algn="tl" rotWithShape="0">
                    <a:schemeClr val="dk1">
                      <a:alpha val="40000"/>
                    </a:schemeClr>
                  </a:outerShdw>
                </a:effectLst>
              </a:rPr>
              <a:t>Background and benefit of each fee</a:t>
            </a:r>
          </a:p>
          <a:p>
            <a:pPr marL="685800" indent="-685800">
              <a:buFont typeface="Arial" panose="020B0604020202020204" pitchFamily="34" charset="0"/>
              <a:buChar char="•"/>
            </a:pPr>
            <a:endParaRPr lang="en-US" sz="3600" dirty="0" smtClean="0">
              <a:ln w="0"/>
              <a:effectLst>
                <a:outerShdw blurRad="38100" dist="19050" dir="2700000" algn="tl" rotWithShape="0">
                  <a:schemeClr val="dk1">
                    <a:alpha val="40000"/>
                  </a:schemeClr>
                </a:outerShdw>
              </a:effectLst>
            </a:endParaRPr>
          </a:p>
          <a:p>
            <a:pPr marL="685800" indent="-685800">
              <a:buFont typeface="Arial" panose="020B0604020202020204" pitchFamily="34" charset="0"/>
              <a:buChar char="•"/>
            </a:pPr>
            <a:endParaRPr lang="en-US" sz="3600" dirty="0" smtClean="0">
              <a:ln w="0"/>
              <a:effectLst>
                <a:outerShdw blurRad="38100" dist="19050" dir="2700000" algn="tl" rotWithShape="0">
                  <a:schemeClr val="dk1">
                    <a:alpha val="40000"/>
                  </a:schemeClr>
                </a:outerShdw>
              </a:effectLst>
            </a:endParaRPr>
          </a:p>
          <a:p>
            <a:endParaRPr lang="en-US" sz="4800" dirty="0" smtClean="0">
              <a:ln w="0"/>
              <a:effectLst>
                <a:outerShdw blurRad="38100" dist="19050" dir="2700000" algn="tl" rotWithShape="0">
                  <a:schemeClr val="dk1">
                    <a:alpha val="40000"/>
                  </a:schemeClr>
                </a:outerShdw>
              </a:effectLst>
            </a:endParaRPr>
          </a:p>
          <a:p>
            <a:endParaRPr lang="en-US" sz="4800" dirty="0" smtClean="0">
              <a:ln w="0"/>
              <a:effectLst>
                <a:outerShdw blurRad="38100" dist="19050" dir="2700000" algn="tl" rotWithShape="0">
                  <a:schemeClr val="dk1">
                    <a:alpha val="40000"/>
                  </a:schemeClr>
                </a:outerShdw>
              </a:effectLst>
            </a:endParaRPr>
          </a:p>
          <a:p>
            <a:endParaRPr lang="en-US" sz="4800" b="0" cap="none" spc="0" dirty="0">
              <a:ln w="0"/>
              <a:solidFill>
                <a:schemeClr val="tx1"/>
              </a:solidFill>
              <a:effectLst>
                <a:outerShdw blurRad="38100" dist="19050" dir="2700000" algn="tl" rotWithShape="0">
                  <a:schemeClr val="dk1">
                    <a:alpha val="40000"/>
                  </a:schemeClr>
                </a:outerShdw>
              </a:effectLst>
            </a:endParaRPr>
          </a:p>
          <a:p>
            <a:endParaRPr lang="en-US" sz="48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4342567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49344" y="174171"/>
            <a:ext cx="3657600" cy="400110"/>
          </a:xfrm>
          <a:prstGeom prst="rect">
            <a:avLst/>
          </a:prstGeom>
          <a:noFill/>
        </p:spPr>
        <p:txBody>
          <a:bodyPr wrap="square" rtlCol="0">
            <a:spAutoFit/>
          </a:bodyPr>
          <a:lstStyle/>
          <a:p>
            <a:pPr algn="r"/>
            <a:r>
              <a:rPr lang="en-US" sz="2000" b="1" dirty="0" smtClean="0">
                <a:solidFill>
                  <a:schemeClr val="bg1"/>
                </a:solidFill>
              </a:rPr>
              <a:t>Fee Information</a:t>
            </a:r>
          </a:p>
        </p:txBody>
      </p:sp>
      <p:sp>
        <p:nvSpPr>
          <p:cNvPr id="3" name="TextBox 2"/>
          <p:cNvSpPr txBox="1"/>
          <p:nvPr/>
        </p:nvSpPr>
        <p:spPr>
          <a:xfrm>
            <a:off x="355002" y="1280160"/>
            <a:ext cx="4141694" cy="369332"/>
          </a:xfrm>
          <a:prstGeom prst="rect">
            <a:avLst/>
          </a:prstGeom>
          <a:noFill/>
        </p:spPr>
        <p:txBody>
          <a:bodyPr wrap="square" rtlCol="0">
            <a:spAutoFit/>
          </a:bodyPr>
          <a:lstStyle/>
          <a:p>
            <a:r>
              <a:rPr lang="en-US" b="1" dirty="0" smtClean="0"/>
              <a:t>Health Fee</a:t>
            </a:r>
            <a:endParaRPr lang="en-US" b="1" dirty="0"/>
          </a:p>
        </p:txBody>
      </p:sp>
      <p:sp>
        <p:nvSpPr>
          <p:cNvPr id="4" name="TextBox 3"/>
          <p:cNvSpPr txBox="1"/>
          <p:nvPr/>
        </p:nvSpPr>
        <p:spPr>
          <a:xfrm>
            <a:off x="1161825" y="1649492"/>
            <a:ext cx="10402645" cy="5016758"/>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Student Impact/Benefit:</a:t>
            </a:r>
          </a:p>
          <a:p>
            <a:pPr marL="742950" lvl="1" indent="-285750">
              <a:buFont typeface="Arial" panose="020B0604020202020204" pitchFamily="34" charset="0"/>
              <a:buChar char="•"/>
            </a:pPr>
            <a:r>
              <a:rPr lang="en-US" sz="1600" dirty="0"/>
              <a:t>Provides a range of services from prevention-focused education, episodic care for chronic medical conditions and acute (urgent) medical care</a:t>
            </a:r>
          </a:p>
          <a:p>
            <a:pPr marL="742950" lvl="1" indent="-285750">
              <a:buFont typeface="Arial" panose="020B0604020202020204" pitchFamily="34" charset="0"/>
              <a:buChar char="•"/>
            </a:pPr>
            <a:r>
              <a:rPr lang="en-US" sz="1600" dirty="0" smtClean="0"/>
              <a:t>Facilitates </a:t>
            </a:r>
            <a:r>
              <a:rPr lang="en-US" sz="1600" dirty="0"/>
              <a:t>medical withdrawals from the University</a:t>
            </a:r>
          </a:p>
          <a:p>
            <a:pPr marL="742950" lvl="1" indent="-285750">
              <a:buFont typeface="Arial" panose="020B0604020202020204" pitchFamily="34" charset="0"/>
              <a:buChar char="•"/>
            </a:pPr>
            <a:r>
              <a:rPr lang="en-US" sz="1600" dirty="0" smtClean="0"/>
              <a:t>Administers immunizations</a:t>
            </a:r>
          </a:p>
          <a:p>
            <a:pPr marL="742950" lvl="1" indent="-285750">
              <a:buFont typeface="Arial" panose="020B0604020202020204" pitchFamily="34" charset="0"/>
              <a:buChar char="•"/>
            </a:pPr>
            <a:r>
              <a:rPr lang="en-US" sz="1600" dirty="0"/>
              <a:t>Assists University at Albany students in developing coping skills regarding academics, career decisions, and personal concerns</a:t>
            </a:r>
          </a:p>
          <a:p>
            <a:pPr marL="742950" lvl="1" indent="-285750">
              <a:buFont typeface="Arial" panose="020B0604020202020204" pitchFamily="34" charset="0"/>
              <a:buChar char="•"/>
            </a:pPr>
            <a:r>
              <a:rPr lang="en-US" sz="1600" dirty="0"/>
              <a:t>Offers culturally competent individual and group counseling services to University at Albany students in seven languages - English, Spanish, Mandarin, French, Italian, Urdu, and American Sign Language</a:t>
            </a:r>
          </a:p>
          <a:p>
            <a:pPr marL="742950" lvl="1" indent="-285750">
              <a:buFont typeface="Arial" panose="020B0604020202020204" pitchFamily="34" charset="0"/>
              <a:buChar char="•"/>
            </a:pPr>
            <a:r>
              <a:rPr lang="en-US" sz="1600" dirty="0"/>
              <a:t>Provides timely and responsive consultation services to students, parents and families, faculty and staff members, academic and other University departments, and health service providers in person and via telephone and </a:t>
            </a:r>
            <a:r>
              <a:rPr lang="en-US" sz="1600" dirty="0" smtClean="0"/>
              <a:t>email</a:t>
            </a:r>
            <a:endParaRPr lang="en-US" sz="1600" dirty="0"/>
          </a:p>
          <a:p>
            <a:pPr marL="742950" lvl="1" indent="-285750">
              <a:buFont typeface="Arial" panose="020B0604020202020204" pitchFamily="34" charset="0"/>
              <a:buChar char="•"/>
            </a:pPr>
            <a:r>
              <a:rPr lang="en-US" sz="1600" dirty="0" smtClean="0"/>
              <a:t>Presents educational programs at New Student Orientation and in first year experience classes, residence halls and apartments, and to fraternities and sororities, student-athletes, cultural groups, and other audiences by request</a:t>
            </a:r>
          </a:p>
          <a:p>
            <a:pPr marL="742950" lvl="1" indent="-285750">
              <a:buFont typeface="Arial" panose="020B0604020202020204" pitchFamily="34" charset="0"/>
              <a:buChar char="•"/>
            </a:pPr>
            <a:r>
              <a:rPr lang="en-US" sz="1600" dirty="0" smtClean="0"/>
              <a:t>Offers </a:t>
            </a:r>
            <a:r>
              <a:rPr lang="en-US" sz="1600" dirty="0"/>
              <a:t>on-demand access  to Web based self-assessment, self-care and wellness information</a:t>
            </a:r>
          </a:p>
          <a:p>
            <a:pPr marL="742950" lvl="1" indent="-285750">
              <a:buFont typeface="Arial" panose="020B0604020202020204" pitchFamily="34" charset="0"/>
              <a:buChar char="•"/>
            </a:pPr>
            <a:r>
              <a:rPr lang="en-US" sz="1600" dirty="0"/>
              <a:t>Integrates mental health related topics into academic curricula</a:t>
            </a:r>
          </a:p>
          <a:p>
            <a:pPr marL="742950" lvl="1" indent="-285750">
              <a:buFont typeface="Arial" panose="020B0604020202020204" pitchFamily="34" charset="0"/>
              <a:buChar char="•"/>
            </a:pPr>
            <a:r>
              <a:rPr lang="en-US" sz="1600" dirty="0"/>
              <a:t>Provides triage and emergency assistance to students in acute </a:t>
            </a:r>
            <a:r>
              <a:rPr lang="en-US" sz="1600" dirty="0" smtClean="0"/>
              <a:t>distress</a:t>
            </a:r>
          </a:p>
          <a:p>
            <a:pPr marL="742950" lvl="1" indent="-285750">
              <a:buFont typeface="Arial" panose="020B0604020202020204" pitchFamily="34" charset="0"/>
              <a:buChar char="•"/>
            </a:pPr>
            <a:r>
              <a:rPr lang="en-US" sz="1600" dirty="0"/>
              <a:t>Provides the highest quality of services that promote the behavioral health of students, including health education and peer wellness coaching</a:t>
            </a:r>
          </a:p>
          <a:p>
            <a:pPr marL="742950" lvl="1" indent="-285750">
              <a:buFont typeface="Arial" panose="020B0604020202020204" pitchFamily="34" charset="0"/>
              <a:buChar char="•"/>
            </a:pPr>
            <a:r>
              <a:rPr lang="en-US" sz="1600" dirty="0" smtClean="0"/>
              <a:t>Provides </a:t>
            </a:r>
            <a:r>
              <a:rPr lang="en-US" sz="1600" dirty="0"/>
              <a:t>national leadership in translational research focused on college student behavioral health through intervention development, evaluation, and dissemination </a:t>
            </a:r>
            <a:r>
              <a:rPr lang="en-US" sz="1600" dirty="0" smtClean="0"/>
              <a:t>efforts</a:t>
            </a:r>
            <a:endParaRPr lang="en-US" sz="1600" dirty="0"/>
          </a:p>
        </p:txBody>
      </p:sp>
    </p:spTree>
    <p:extLst>
      <p:ext uri="{BB962C8B-B14F-4D97-AF65-F5344CB8AC3E}">
        <p14:creationId xmlns:p14="http://schemas.microsoft.com/office/powerpoint/2010/main" val="31007722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49344" y="174171"/>
            <a:ext cx="3657600" cy="400110"/>
          </a:xfrm>
          <a:prstGeom prst="rect">
            <a:avLst/>
          </a:prstGeom>
          <a:noFill/>
        </p:spPr>
        <p:txBody>
          <a:bodyPr wrap="square" rtlCol="0">
            <a:spAutoFit/>
          </a:bodyPr>
          <a:lstStyle/>
          <a:p>
            <a:pPr algn="r"/>
            <a:r>
              <a:rPr lang="en-US" sz="2000" b="1" dirty="0" smtClean="0">
                <a:solidFill>
                  <a:schemeClr val="bg1"/>
                </a:solidFill>
              </a:rPr>
              <a:t>Fee Information</a:t>
            </a:r>
          </a:p>
        </p:txBody>
      </p:sp>
      <p:graphicFrame>
        <p:nvGraphicFramePr>
          <p:cNvPr id="5" name="Chart 4"/>
          <p:cNvGraphicFramePr>
            <a:graphicFrameLocks/>
          </p:cNvGraphicFramePr>
          <p:nvPr>
            <p:extLst>
              <p:ext uri="{D42A27DB-BD31-4B8C-83A1-F6EECF244321}">
                <p14:modId xmlns:p14="http://schemas.microsoft.com/office/powerpoint/2010/main" val="876242778"/>
              </p:ext>
            </p:extLst>
          </p:nvPr>
        </p:nvGraphicFramePr>
        <p:xfrm>
          <a:off x="1721224" y="1264025"/>
          <a:ext cx="9063317" cy="525572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770729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49344" y="174171"/>
            <a:ext cx="3657600" cy="400110"/>
          </a:xfrm>
          <a:prstGeom prst="rect">
            <a:avLst/>
          </a:prstGeom>
          <a:noFill/>
        </p:spPr>
        <p:txBody>
          <a:bodyPr wrap="square" rtlCol="0">
            <a:spAutoFit/>
          </a:bodyPr>
          <a:lstStyle/>
          <a:p>
            <a:pPr algn="r"/>
            <a:r>
              <a:rPr lang="en-US" sz="2000" b="1" dirty="0" smtClean="0">
                <a:solidFill>
                  <a:schemeClr val="bg1"/>
                </a:solidFill>
              </a:rPr>
              <a:t>Fee Information</a:t>
            </a:r>
          </a:p>
        </p:txBody>
      </p:sp>
      <p:sp>
        <p:nvSpPr>
          <p:cNvPr id="3" name="TextBox 2"/>
          <p:cNvSpPr txBox="1"/>
          <p:nvPr/>
        </p:nvSpPr>
        <p:spPr>
          <a:xfrm>
            <a:off x="355002" y="1280160"/>
            <a:ext cx="4141694" cy="369332"/>
          </a:xfrm>
          <a:prstGeom prst="rect">
            <a:avLst/>
          </a:prstGeom>
          <a:noFill/>
        </p:spPr>
        <p:txBody>
          <a:bodyPr wrap="square" rtlCol="0">
            <a:spAutoFit/>
          </a:bodyPr>
          <a:lstStyle/>
          <a:p>
            <a:r>
              <a:rPr lang="en-US" b="1" dirty="0" smtClean="0"/>
              <a:t>Transportation Fee</a:t>
            </a:r>
            <a:endParaRPr lang="en-US" b="1" dirty="0"/>
          </a:p>
        </p:txBody>
      </p:sp>
      <p:sp>
        <p:nvSpPr>
          <p:cNvPr id="4" name="TextBox 3"/>
          <p:cNvSpPr txBox="1"/>
          <p:nvPr/>
        </p:nvSpPr>
        <p:spPr>
          <a:xfrm>
            <a:off x="1161825" y="1649492"/>
            <a:ext cx="10402645" cy="5016758"/>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Background:</a:t>
            </a:r>
          </a:p>
          <a:p>
            <a:pPr marL="742950" lvl="1" indent="-285750">
              <a:buFont typeface="Arial" panose="020B0604020202020204" pitchFamily="34" charset="0"/>
              <a:buChar char="•"/>
            </a:pPr>
            <a:r>
              <a:rPr lang="en-US" sz="1600" dirty="0" smtClean="0"/>
              <a:t>University </a:t>
            </a:r>
            <a:r>
              <a:rPr lang="en-US" sz="1600" dirty="0"/>
              <a:t>Parking &amp; Mass Transit Services provides transportation for 2.2 million riders per year with unlimited student access to bus services that operate 7 days a week across 204 different routes throughout the Capital Region</a:t>
            </a:r>
            <a:r>
              <a:rPr lang="en-US" sz="1600" dirty="0" smtClean="0"/>
              <a:t>.</a:t>
            </a:r>
          </a:p>
          <a:p>
            <a:pPr marL="742950" lvl="1" indent="-285750">
              <a:buFont typeface="Arial" panose="020B0604020202020204" pitchFamily="34" charset="0"/>
              <a:buChar char="•"/>
            </a:pPr>
            <a:r>
              <a:rPr lang="en-US" sz="1600" dirty="0"/>
              <a:t>T</a:t>
            </a:r>
            <a:r>
              <a:rPr lang="en-US" sz="1600" dirty="0" smtClean="0"/>
              <a:t>he </a:t>
            </a:r>
            <a:r>
              <a:rPr lang="en-US" sz="1600" dirty="0"/>
              <a:t>UAlbany transit service system is designed to provide the University community with access to campus facilities, students with the ability to commute and visitors the opportunity to participate in University activities</a:t>
            </a:r>
            <a:r>
              <a:rPr lang="en-US" sz="1600" dirty="0" smtClean="0"/>
              <a:t>.</a:t>
            </a:r>
          </a:p>
          <a:p>
            <a:pPr marL="285750" indent="-285750">
              <a:buFont typeface="Arial" panose="020B0604020202020204" pitchFamily="34" charset="0"/>
              <a:buChar char="•"/>
            </a:pPr>
            <a:r>
              <a:rPr lang="en-US" sz="1600" dirty="0"/>
              <a:t>The transportation component of the Comprehensive Service Fee supports UAlbany transit service operations </a:t>
            </a:r>
            <a:r>
              <a:rPr lang="en-US" sz="1600" dirty="0" smtClean="0"/>
              <a:t>including:</a:t>
            </a:r>
          </a:p>
          <a:p>
            <a:pPr marL="742950" lvl="1" indent="-285750">
              <a:buFont typeface="Arial" panose="020B0604020202020204" pitchFamily="34" charset="0"/>
              <a:buChar char="•"/>
            </a:pPr>
            <a:r>
              <a:rPr lang="en-US" sz="1600" dirty="0" smtClean="0"/>
              <a:t>The </a:t>
            </a:r>
            <a:r>
              <a:rPr lang="en-US" sz="1600" dirty="0"/>
              <a:t>purchase, operation and maintenance of University mass transit </a:t>
            </a:r>
            <a:r>
              <a:rPr lang="en-US" sz="1600" dirty="0" smtClean="0"/>
              <a:t>vehicles</a:t>
            </a:r>
          </a:p>
          <a:p>
            <a:pPr marL="742950" lvl="1" indent="-285750">
              <a:buFont typeface="Arial" panose="020B0604020202020204" pitchFamily="34" charset="0"/>
              <a:buChar char="•"/>
            </a:pPr>
            <a:r>
              <a:rPr lang="en-US" sz="1600" dirty="0"/>
              <a:t>A</a:t>
            </a:r>
            <a:r>
              <a:rPr lang="en-US" sz="1600" dirty="0" smtClean="0"/>
              <a:t> </a:t>
            </a:r>
            <a:r>
              <a:rPr lang="en-US" sz="1600" dirty="0"/>
              <a:t>universal service contract with the Capital District Transportation Authority (</a:t>
            </a:r>
            <a:r>
              <a:rPr lang="en-US" sz="1600" dirty="0" smtClean="0"/>
              <a:t>CDTA</a:t>
            </a:r>
            <a:r>
              <a:rPr lang="en-US" sz="1600" dirty="0"/>
              <a:t>)</a:t>
            </a:r>
            <a:endParaRPr lang="en-US" sz="1600" dirty="0" smtClean="0"/>
          </a:p>
          <a:p>
            <a:pPr marL="742950" lvl="1" indent="-285750">
              <a:buFont typeface="Arial" panose="020B0604020202020204" pitchFamily="34" charset="0"/>
              <a:buChar char="•"/>
            </a:pPr>
            <a:r>
              <a:rPr lang="en-US" sz="1600" dirty="0"/>
              <a:t>R</a:t>
            </a:r>
            <a:r>
              <a:rPr lang="en-US" sz="1600" dirty="0" smtClean="0"/>
              <a:t>egulatory </a:t>
            </a:r>
            <a:r>
              <a:rPr lang="en-US" sz="1600" dirty="0"/>
              <a:t>requirements in a variety of commuter choices. </a:t>
            </a:r>
            <a:endParaRPr lang="en-US" sz="1600" dirty="0" smtClean="0"/>
          </a:p>
          <a:p>
            <a:pPr marL="285750" indent="-285750">
              <a:buFont typeface="Arial" panose="020B0604020202020204" pitchFamily="34" charset="0"/>
              <a:buChar char="•"/>
            </a:pPr>
            <a:r>
              <a:rPr lang="en-US" sz="1600" dirty="0" smtClean="0"/>
              <a:t>Student Benefits/Impact:</a:t>
            </a:r>
          </a:p>
          <a:p>
            <a:pPr marL="742950" lvl="1" indent="-285750">
              <a:buFont typeface="Arial" panose="020B0604020202020204" pitchFamily="34" charset="0"/>
              <a:buChar char="•"/>
            </a:pPr>
            <a:r>
              <a:rPr lang="en-US" sz="1600" dirty="0"/>
              <a:t>Unlimited use of UAlbany operated Transit and shuttle services</a:t>
            </a:r>
          </a:p>
          <a:p>
            <a:pPr marL="742950" lvl="1" indent="-285750">
              <a:buFont typeface="Arial" panose="020B0604020202020204" pitchFamily="34" charset="0"/>
              <a:buChar char="•"/>
            </a:pPr>
            <a:r>
              <a:rPr lang="en-US" sz="1600" dirty="0"/>
              <a:t>Unlimited access to CDTA bus services at no charge seven days a week on all routes</a:t>
            </a:r>
          </a:p>
          <a:p>
            <a:pPr marL="742950" lvl="1" indent="-285750">
              <a:buFont typeface="Arial" panose="020B0604020202020204" pitchFamily="34" charset="0"/>
              <a:buChar char="•"/>
            </a:pPr>
            <a:r>
              <a:rPr lang="en-US" sz="1600" dirty="0"/>
              <a:t>Inter campus transportation to facilitate student travel to and from classes, libraries, meetings and is available 7 days a week</a:t>
            </a:r>
          </a:p>
          <a:p>
            <a:pPr marL="742950" lvl="1" indent="-285750">
              <a:buFont typeface="Arial" panose="020B0604020202020204" pitchFamily="34" charset="0"/>
              <a:buChar char="•"/>
            </a:pPr>
            <a:r>
              <a:rPr lang="en-US" sz="1600" dirty="0"/>
              <a:t>Modern and safe transit vehicles equipped with transit style seating and windows, air conditioning, bike racks and wheelchair access</a:t>
            </a:r>
          </a:p>
          <a:p>
            <a:pPr marL="742950" lvl="1" indent="-285750">
              <a:buFont typeface="Arial" panose="020B0604020202020204" pitchFamily="34" charset="0"/>
              <a:buChar char="•"/>
            </a:pPr>
            <a:r>
              <a:rPr lang="en-US" sz="1600" dirty="0"/>
              <a:t>In support of UN Commitment to Sustainable Practices in Higher Education, UAlbany fleet includes 5 safer and sustainable electric-hybrid buses</a:t>
            </a:r>
          </a:p>
          <a:p>
            <a:pPr marL="285750" indent="-285750">
              <a:buFont typeface="Arial" panose="020B0604020202020204" pitchFamily="34" charset="0"/>
              <a:buChar char="•"/>
            </a:pPr>
            <a:endParaRPr lang="en-US" sz="1600" dirty="0" smtClean="0"/>
          </a:p>
        </p:txBody>
      </p:sp>
    </p:spTree>
    <p:extLst>
      <p:ext uri="{BB962C8B-B14F-4D97-AF65-F5344CB8AC3E}">
        <p14:creationId xmlns:p14="http://schemas.microsoft.com/office/powerpoint/2010/main" val="1246911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49344" y="174171"/>
            <a:ext cx="3657600" cy="400110"/>
          </a:xfrm>
          <a:prstGeom prst="rect">
            <a:avLst/>
          </a:prstGeom>
          <a:noFill/>
        </p:spPr>
        <p:txBody>
          <a:bodyPr wrap="square" rtlCol="0">
            <a:spAutoFit/>
          </a:bodyPr>
          <a:lstStyle/>
          <a:p>
            <a:pPr algn="r"/>
            <a:r>
              <a:rPr lang="en-US" sz="2000" b="1" dirty="0" smtClean="0">
                <a:solidFill>
                  <a:schemeClr val="bg1"/>
                </a:solidFill>
              </a:rPr>
              <a:t>Fee Information</a:t>
            </a:r>
          </a:p>
        </p:txBody>
      </p:sp>
      <p:graphicFrame>
        <p:nvGraphicFramePr>
          <p:cNvPr id="5" name="Chart 4"/>
          <p:cNvGraphicFramePr>
            <a:graphicFrameLocks/>
          </p:cNvGraphicFramePr>
          <p:nvPr>
            <p:extLst>
              <p:ext uri="{D42A27DB-BD31-4B8C-83A1-F6EECF244321}">
                <p14:modId xmlns:p14="http://schemas.microsoft.com/office/powerpoint/2010/main" val="464288064"/>
              </p:ext>
            </p:extLst>
          </p:nvPr>
        </p:nvGraphicFramePr>
        <p:xfrm>
          <a:off x="1008529" y="1433512"/>
          <a:ext cx="10071847" cy="52496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549008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49344" y="174171"/>
            <a:ext cx="3657600" cy="400110"/>
          </a:xfrm>
          <a:prstGeom prst="rect">
            <a:avLst/>
          </a:prstGeom>
          <a:noFill/>
        </p:spPr>
        <p:txBody>
          <a:bodyPr wrap="square" rtlCol="0">
            <a:spAutoFit/>
          </a:bodyPr>
          <a:lstStyle/>
          <a:p>
            <a:pPr algn="r"/>
            <a:r>
              <a:rPr lang="en-US" sz="2000" b="1" dirty="0" smtClean="0">
                <a:solidFill>
                  <a:schemeClr val="bg1"/>
                </a:solidFill>
              </a:rPr>
              <a:t>Fee Information</a:t>
            </a:r>
          </a:p>
        </p:txBody>
      </p:sp>
      <p:sp>
        <p:nvSpPr>
          <p:cNvPr id="3" name="TextBox 2"/>
          <p:cNvSpPr txBox="1"/>
          <p:nvPr/>
        </p:nvSpPr>
        <p:spPr>
          <a:xfrm>
            <a:off x="355002" y="1280160"/>
            <a:ext cx="4141694" cy="369332"/>
          </a:xfrm>
          <a:prstGeom prst="rect">
            <a:avLst/>
          </a:prstGeom>
          <a:noFill/>
        </p:spPr>
        <p:txBody>
          <a:bodyPr wrap="square" rtlCol="0">
            <a:spAutoFit/>
          </a:bodyPr>
          <a:lstStyle/>
          <a:p>
            <a:r>
              <a:rPr lang="en-US" b="1" dirty="0" smtClean="0"/>
              <a:t>Technology Fee</a:t>
            </a:r>
            <a:endParaRPr lang="en-US" b="1" dirty="0"/>
          </a:p>
        </p:txBody>
      </p:sp>
      <p:sp>
        <p:nvSpPr>
          <p:cNvPr id="4" name="TextBox 3"/>
          <p:cNvSpPr txBox="1"/>
          <p:nvPr/>
        </p:nvSpPr>
        <p:spPr>
          <a:xfrm>
            <a:off x="1161825" y="1649492"/>
            <a:ext cx="10402645" cy="4031873"/>
          </a:xfrm>
          <a:prstGeom prst="rect">
            <a:avLst/>
          </a:prstGeom>
          <a:noFill/>
        </p:spPr>
        <p:txBody>
          <a:bodyPr wrap="square" rtlCol="0">
            <a:spAutoFit/>
          </a:bodyPr>
          <a:lstStyle/>
          <a:p>
            <a:pPr marL="285750" indent="-285750">
              <a:buFont typeface="Arial" panose="020B0604020202020204" pitchFamily="34" charset="0"/>
              <a:buChar char="•"/>
            </a:pPr>
            <a:r>
              <a:rPr lang="en-US" sz="1600" u="sng" dirty="0" smtClean="0"/>
              <a:t>Information Technology Services</a:t>
            </a:r>
          </a:p>
          <a:p>
            <a:pPr marL="285750" indent="-285750">
              <a:buFont typeface="Arial" panose="020B0604020202020204" pitchFamily="34" charset="0"/>
              <a:buChar char="•"/>
            </a:pPr>
            <a:r>
              <a:rPr lang="en-US" sz="1600" dirty="0" smtClean="0"/>
              <a:t>Background:</a:t>
            </a:r>
          </a:p>
          <a:p>
            <a:pPr marL="742950" lvl="1" indent="-285750">
              <a:buFont typeface="Arial" panose="020B0604020202020204" pitchFamily="34" charset="0"/>
              <a:buChar char="•"/>
            </a:pPr>
            <a:r>
              <a:rPr lang="en-US" sz="1600" dirty="0"/>
              <a:t>The University relies on Information Technology Services (ITS) to provide a rich array of technologies to support the academic, research and business needs of the institution</a:t>
            </a:r>
            <a:r>
              <a:rPr lang="en-US" sz="1600" dirty="0" smtClean="0"/>
              <a:t>.</a:t>
            </a:r>
          </a:p>
          <a:p>
            <a:pPr marL="285750" indent="-285750">
              <a:buFont typeface="Arial" panose="020B0604020202020204" pitchFamily="34" charset="0"/>
              <a:buChar char="•"/>
            </a:pPr>
            <a:r>
              <a:rPr lang="en-US" sz="1600" dirty="0" smtClean="0"/>
              <a:t>Student Benefits/Impact:</a:t>
            </a:r>
          </a:p>
          <a:p>
            <a:pPr marL="742950" lvl="1" indent="-285750">
              <a:buFont typeface="Arial" panose="020B0604020202020204" pitchFamily="34" charset="0"/>
              <a:buChar char="•"/>
            </a:pPr>
            <a:r>
              <a:rPr lang="en-US" sz="1600" dirty="0" smtClean="0"/>
              <a:t>A </a:t>
            </a:r>
            <a:r>
              <a:rPr lang="en-US" sz="1600" dirty="0"/>
              <a:t>UAlbany Mail account. which comes with Microsoft OneDrive, Office </a:t>
            </a:r>
            <a:r>
              <a:rPr lang="en-US" sz="1600" dirty="0" err="1"/>
              <a:t>WebApps</a:t>
            </a:r>
            <a:r>
              <a:rPr lang="en-US" sz="1600" dirty="0"/>
              <a:t> and Skype for Business</a:t>
            </a:r>
          </a:p>
          <a:p>
            <a:pPr marL="742950" lvl="1" indent="-285750">
              <a:buFont typeface="Arial" panose="020B0604020202020204" pitchFamily="34" charset="0"/>
              <a:buChar char="•"/>
            </a:pPr>
            <a:r>
              <a:rPr lang="en-US" sz="1600" dirty="0"/>
              <a:t>University-wide wireless Internet access</a:t>
            </a:r>
          </a:p>
          <a:p>
            <a:pPr marL="742950" lvl="1" indent="-285750">
              <a:buFont typeface="Arial" panose="020B0604020202020204" pitchFamily="34" charset="0"/>
              <a:buChar char="•"/>
            </a:pPr>
            <a:r>
              <a:rPr lang="en-US" sz="1600" dirty="0"/>
              <a:t>Access to a wide range of campus IT services. This includes the Information Commons, which provides computers, software, printing and help in all 3 University libraries</a:t>
            </a:r>
          </a:p>
          <a:p>
            <a:pPr marL="742950" lvl="1" indent="-285750">
              <a:buFont typeface="Arial" panose="020B0604020202020204" pitchFamily="34" charset="0"/>
              <a:buChar char="•"/>
            </a:pPr>
            <a:r>
              <a:rPr lang="en-US" sz="1600" dirty="0"/>
              <a:t>Blackboard Learning System and mobile app</a:t>
            </a:r>
          </a:p>
          <a:p>
            <a:pPr marL="742950" lvl="1" indent="-285750">
              <a:buFont typeface="Arial" panose="020B0604020202020204" pitchFamily="34" charset="0"/>
              <a:buChar char="•"/>
            </a:pPr>
            <a:r>
              <a:rPr lang="en-US" sz="1600" dirty="0"/>
              <a:t>MyUAlbany portal for conducting University business</a:t>
            </a:r>
          </a:p>
          <a:p>
            <a:pPr marL="742950" lvl="1" indent="-285750">
              <a:buFont typeface="Arial" panose="020B0604020202020204" pitchFamily="34" charset="0"/>
              <a:buChar char="•"/>
            </a:pPr>
            <a:r>
              <a:rPr lang="en-US" sz="1600" dirty="0"/>
              <a:t>Free workshops for popular software applications, such as Microsoft Office, Adobe Photoshop and Dreamweaver. Information security classes are also available.</a:t>
            </a:r>
          </a:p>
          <a:p>
            <a:pPr marL="742950" lvl="1" indent="-285750">
              <a:buFont typeface="Arial" panose="020B0604020202020204" pitchFamily="34" charset="0"/>
              <a:buChar char="•"/>
            </a:pPr>
            <a:r>
              <a:rPr lang="en-US" sz="1600" dirty="0"/>
              <a:t>Partnership with Dell to offer discounted computer equipment. For more information or to purchase a laptop, visit the Technology Resources section of the MyUAlbany portal.</a:t>
            </a:r>
          </a:p>
          <a:p>
            <a:pPr marL="742950" lvl="1" indent="-285750">
              <a:buFont typeface="Arial" panose="020B0604020202020204" pitchFamily="34" charset="0"/>
              <a:buChar char="•"/>
            </a:pPr>
            <a:endParaRPr lang="en-US" sz="1600" dirty="0" smtClean="0"/>
          </a:p>
        </p:txBody>
      </p:sp>
    </p:spTree>
    <p:extLst>
      <p:ext uri="{BB962C8B-B14F-4D97-AF65-F5344CB8AC3E}">
        <p14:creationId xmlns:p14="http://schemas.microsoft.com/office/powerpoint/2010/main" val="2213657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49344" y="174171"/>
            <a:ext cx="3657600" cy="400110"/>
          </a:xfrm>
          <a:prstGeom prst="rect">
            <a:avLst/>
          </a:prstGeom>
          <a:noFill/>
        </p:spPr>
        <p:txBody>
          <a:bodyPr wrap="square" rtlCol="0">
            <a:spAutoFit/>
          </a:bodyPr>
          <a:lstStyle/>
          <a:p>
            <a:pPr algn="r"/>
            <a:r>
              <a:rPr lang="en-US" sz="2000" b="1" dirty="0" smtClean="0">
                <a:solidFill>
                  <a:schemeClr val="bg1"/>
                </a:solidFill>
              </a:rPr>
              <a:t>Fee Information</a:t>
            </a:r>
          </a:p>
        </p:txBody>
      </p:sp>
      <p:sp>
        <p:nvSpPr>
          <p:cNvPr id="3" name="TextBox 2"/>
          <p:cNvSpPr txBox="1"/>
          <p:nvPr/>
        </p:nvSpPr>
        <p:spPr>
          <a:xfrm>
            <a:off x="355002" y="1280160"/>
            <a:ext cx="4141694" cy="369332"/>
          </a:xfrm>
          <a:prstGeom prst="rect">
            <a:avLst/>
          </a:prstGeom>
          <a:noFill/>
        </p:spPr>
        <p:txBody>
          <a:bodyPr wrap="square" rtlCol="0">
            <a:spAutoFit/>
          </a:bodyPr>
          <a:lstStyle/>
          <a:p>
            <a:r>
              <a:rPr lang="en-US" b="1" dirty="0" smtClean="0"/>
              <a:t>Technology Fee</a:t>
            </a:r>
            <a:endParaRPr lang="en-US" b="1" dirty="0"/>
          </a:p>
        </p:txBody>
      </p:sp>
      <p:sp>
        <p:nvSpPr>
          <p:cNvPr id="4" name="TextBox 3"/>
          <p:cNvSpPr txBox="1"/>
          <p:nvPr/>
        </p:nvSpPr>
        <p:spPr>
          <a:xfrm>
            <a:off x="1161825" y="1649492"/>
            <a:ext cx="10402645" cy="5262979"/>
          </a:xfrm>
          <a:prstGeom prst="rect">
            <a:avLst/>
          </a:prstGeom>
          <a:noFill/>
        </p:spPr>
        <p:txBody>
          <a:bodyPr wrap="square" rtlCol="0">
            <a:spAutoFit/>
          </a:bodyPr>
          <a:lstStyle/>
          <a:p>
            <a:pPr marL="285750" indent="-285750">
              <a:buFont typeface="Arial" panose="020B0604020202020204" pitchFamily="34" charset="0"/>
              <a:buChar char="•"/>
            </a:pPr>
            <a:r>
              <a:rPr lang="en-US" sz="1600" u="sng" dirty="0"/>
              <a:t>University Libraries</a:t>
            </a:r>
            <a:endParaRPr lang="en-US" sz="1600" dirty="0"/>
          </a:p>
          <a:p>
            <a:pPr marL="285750" indent="-285750">
              <a:buFont typeface="Arial" panose="020B0604020202020204" pitchFamily="34" charset="0"/>
              <a:buChar char="•"/>
            </a:pPr>
            <a:r>
              <a:rPr lang="en-US" sz="1600" dirty="0"/>
              <a:t>Background:</a:t>
            </a:r>
          </a:p>
          <a:p>
            <a:pPr marL="742950" lvl="1" indent="-285750">
              <a:buFont typeface="Arial" panose="020B0604020202020204" pitchFamily="34" charset="0"/>
              <a:buChar char="•"/>
            </a:pPr>
            <a:r>
              <a:rPr lang="en-US" sz="1600" dirty="0"/>
              <a:t>The University Libraries strengthen and enhance the teaching, research and service of the University at Albany by developing collections, facilitating access to information resources, teaching the effective use of information resources and critical evaluation skills and offering research assistance.</a:t>
            </a:r>
          </a:p>
          <a:p>
            <a:pPr marL="285750" indent="-285750">
              <a:buFont typeface="Arial" panose="020B0604020202020204" pitchFamily="34" charset="0"/>
              <a:buChar char="•"/>
            </a:pPr>
            <a:r>
              <a:rPr lang="en-US" sz="1600" dirty="0"/>
              <a:t>Student Benefits/Impact:</a:t>
            </a:r>
          </a:p>
          <a:p>
            <a:pPr marL="742950" lvl="1" indent="-285750">
              <a:buFont typeface="Arial" panose="020B0604020202020204" pitchFamily="34" charset="0"/>
              <a:buChar char="•"/>
            </a:pPr>
            <a:r>
              <a:rPr lang="en-US" sz="1600" dirty="0"/>
              <a:t>Circulation and interlibrary loan services supports the research and teaching needs of the University’s academic community by expanding a range of materials beyond the collections of the University Libraries.</a:t>
            </a:r>
          </a:p>
          <a:p>
            <a:pPr marL="742950" lvl="1" indent="-285750">
              <a:buFont typeface="Arial" panose="020B0604020202020204" pitchFamily="34" charset="0"/>
              <a:buChar char="•"/>
            </a:pPr>
            <a:r>
              <a:rPr lang="en-US" sz="1600" dirty="0"/>
              <a:t>The Libraries provide a total of 19 group study rooms for campus community use.  Each room is well-equipped with a PC, speakers, tables and chairs, and a whiteboard.</a:t>
            </a:r>
          </a:p>
          <a:p>
            <a:pPr marL="742950" lvl="1" indent="-285750">
              <a:buFont typeface="Arial" panose="020B0604020202020204" pitchFamily="34" charset="0"/>
              <a:buChar char="•"/>
            </a:pPr>
            <a:r>
              <a:rPr lang="en-US" sz="1600" dirty="0"/>
              <a:t>The Interactive Media Center assists the campus in web design, digital recording and editing, sophisticated image editing, and the creation of PDF files, among other activities.</a:t>
            </a:r>
          </a:p>
          <a:p>
            <a:pPr marL="742950" lvl="1" indent="-285750">
              <a:buFont typeface="Arial" panose="020B0604020202020204" pitchFamily="34" charset="0"/>
              <a:buChar char="•"/>
            </a:pPr>
            <a:r>
              <a:rPr lang="en-US" sz="1600" dirty="0"/>
              <a:t>Library photocopying and printing services are available to the campus community via the </a:t>
            </a:r>
            <a:r>
              <a:rPr lang="en-US" sz="1600" dirty="0" err="1"/>
              <a:t>SUNYCard</a:t>
            </a:r>
            <a:r>
              <a:rPr lang="en-US" sz="1600" dirty="0"/>
              <a:t> system.</a:t>
            </a:r>
          </a:p>
          <a:p>
            <a:pPr marL="742950" lvl="1" indent="-285750">
              <a:buFont typeface="Arial" panose="020B0604020202020204" pitchFamily="34" charset="0"/>
              <a:buChar char="•"/>
            </a:pPr>
            <a:r>
              <a:rPr lang="en-US" sz="1600" dirty="0"/>
              <a:t>The Library laptop lending service offers a total of twenty-eight laptops available for students, faculty, and staff use.</a:t>
            </a:r>
          </a:p>
          <a:p>
            <a:pPr marL="742950" lvl="1" indent="-285750">
              <a:buFont typeface="Arial" panose="020B0604020202020204" pitchFamily="34" charset="0"/>
              <a:buChar char="•"/>
            </a:pPr>
            <a:r>
              <a:rPr lang="en-US" sz="1600" dirty="0"/>
              <a:t>Libraries’ staff continuously seek to adopt emerging technologies and incorporate these to create more efficient and meaningful library services, and develop the staff skills with these technologies.</a:t>
            </a:r>
          </a:p>
          <a:p>
            <a:pPr marL="742950" lvl="1" indent="-285750">
              <a:buFont typeface="Arial" panose="020B0604020202020204" pitchFamily="34" charset="0"/>
              <a:buChar char="•"/>
            </a:pPr>
            <a:r>
              <a:rPr lang="en-US" sz="1600" dirty="0"/>
              <a:t>Recent upgrades to study and classroom space and new quiet space in all three libraries.</a:t>
            </a:r>
          </a:p>
          <a:p>
            <a:pPr marL="742950" lvl="1" indent="-285750">
              <a:buFont typeface="Arial" panose="020B0604020202020204" pitchFamily="34" charset="0"/>
              <a:buChar char="•"/>
            </a:pPr>
            <a:endParaRPr lang="en-US" sz="1600" dirty="0"/>
          </a:p>
          <a:p>
            <a:pPr lvl="1"/>
            <a:endParaRPr lang="en-US" sz="1600" dirty="0"/>
          </a:p>
          <a:p>
            <a:pPr lvl="1"/>
            <a:endParaRPr lang="en-US" sz="1600" dirty="0" smtClean="0"/>
          </a:p>
        </p:txBody>
      </p:sp>
    </p:spTree>
    <p:extLst>
      <p:ext uri="{BB962C8B-B14F-4D97-AF65-F5344CB8AC3E}">
        <p14:creationId xmlns:p14="http://schemas.microsoft.com/office/powerpoint/2010/main" val="385253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49344" y="174171"/>
            <a:ext cx="3657600" cy="400110"/>
          </a:xfrm>
          <a:prstGeom prst="rect">
            <a:avLst/>
          </a:prstGeom>
          <a:noFill/>
        </p:spPr>
        <p:txBody>
          <a:bodyPr wrap="square" rtlCol="0">
            <a:spAutoFit/>
          </a:bodyPr>
          <a:lstStyle/>
          <a:p>
            <a:pPr algn="r"/>
            <a:r>
              <a:rPr lang="en-US" sz="2000" b="1" dirty="0" smtClean="0">
                <a:solidFill>
                  <a:schemeClr val="bg1"/>
                </a:solidFill>
              </a:rPr>
              <a:t>Fee Information</a:t>
            </a:r>
          </a:p>
        </p:txBody>
      </p:sp>
      <p:graphicFrame>
        <p:nvGraphicFramePr>
          <p:cNvPr id="5" name="Chart 4"/>
          <p:cNvGraphicFramePr>
            <a:graphicFrameLocks/>
          </p:cNvGraphicFramePr>
          <p:nvPr>
            <p:extLst>
              <p:ext uri="{D42A27DB-BD31-4B8C-83A1-F6EECF244321}">
                <p14:modId xmlns:p14="http://schemas.microsoft.com/office/powerpoint/2010/main" val="4077411992"/>
              </p:ext>
            </p:extLst>
          </p:nvPr>
        </p:nvGraphicFramePr>
        <p:xfrm>
          <a:off x="1382806" y="1304924"/>
          <a:ext cx="9426388" cy="53782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958344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49344" y="174171"/>
            <a:ext cx="3657600" cy="400110"/>
          </a:xfrm>
          <a:prstGeom prst="rect">
            <a:avLst/>
          </a:prstGeom>
          <a:noFill/>
        </p:spPr>
        <p:txBody>
          <a:bodyPr wrap="square" rtlCol="0">
            <a:spAutoFit/>
          </a:bodyPr>
          <a:lstStyle/>
          <a:p>
            <a:pPr algn="r"/>
            <a:r>
              <a:rPr lang="en-US" sz="2000" b="1" dirty="0" smtClean="0">
                <a:solidFill>
                  <a:schemeClr val="bg1"/>
                </a:solidFill>
              </a:rPr>
              <a:t>Fee Information</a:t>
            </a:r>
          </a:p>
        </p:txBody>
      </p:sp>
      <p:sp>
        <p:nvSpPr>
          <p:cNvPr id="3" name="TextBox 2"/>
          <p:cNvSpPr txBox="1"/>
          <p:nvPr/>
        </p:nvSpPr>
        <p:spPr>
          <a:xfrm>
            <a:off x="355002" y="1280160"/>
            <a:ext cx="4141694" cy="369332"/>
          </a:xfrm>
          <a:prstGeom prst="rect">
            <a:avLst/>
          </a:prstGeom>
          <a:noFill/>
        </p:spPr>
        <p:txBody>
          <a:bodyPr wrap="square" rtlCol="0">
            <a:spAutoFit/>
          </a:bodyPr>
          <a:lstStyle/>
          <a:p>
            <a:r>
              <a:rPr lang="en-US" b="1" dirty="0" smtClean="0"/>
              <a:t>Recreation and Campus Life Fee</a:t>
            </a:r>
            <a:endParaRPr lang="en-US" b="1" dirty="0"/>
          </a:p>
        </p:txBody>
      </p:sp>
      <p:sp>
        <p:nvSpPr>
          <p:cNvPr id="4" name="TextBox 3"/>
          <p:cNvSpPr txBox="1"/>
          <p:nvPr/>
        </p:nvSpPr>
        <p:spPr>
          <a:xfrm>
            <a:off x="1161825" y="1649492"/>
            <a:ext cx="10402645" cy="5016758"/>
          </a:xfrm>
          <a:prstGeom prst="rect">
            <a:avLst/>
          </a:prstGeom>
          <a:noFill/>
        </p:spPr>
        <p:txBody>
          <a:bodyPr wrap="square" rtlCol="0">
            <a:spAutoFit/>
          </a:bodyPr>
          <a:lstStyle/>
          <a:p>
            <a:pPr marL="285750" indent="-285750">
              <a:buFont typeface="Arial" panose="020B0604020202020204" pitchFamily="34" charset="0"/>
              <a:buChar char="•"/>
            </a:pPr>
            <a:r>
              <a:rPr lang="en-US" sz="1600" u="sng" dirty="0" smtClean="0"/>
              <a:t>Recreation Component</a:t>
            </a:r>
            <a:endParaRPr lang="en-US" sz="1600" dirty="0"/>
          </a:p>
          <a:p>
            <a:pPr marL="285750" indent="-285750">
              <a:buFont typeface="Arial" panose="020B0604020202020204" pitchFamily="34" charset="0"/>
              <a:buChar char="•"/>
            </a:pPr>
            <a:r>
              <a:rPr lang="en-US" sz="1600" dirty="0"/>
              <a:t>Background:</a:t>
            </a:r>
          </a:p>
          <a:p>
            <a:pPr marL="742950" lvl="1" indent="-285750">
              <a:buFont typeface="Arial" panose="020B0604020202020204" pitchFamily="34" charset="0"/>
              <a:buChar char="•"/>
            </a:pPr>
            <a:r>
              <a:rPr lang="en-US" sz="1600" dirty="0"/>
              <a:t>Established in 2010, Campus Recreation provides diverse, stimulating and engaging recreational opportunities that enrich the UAlbany </a:t>
            </a:r>
            <a:r>
              <a:rPr lang="en-US" sz="1600" dirty="0" smtClean="0"/>
              <a:t>experience</a:t>
            </a:r>
          </a:p>
          <a:p>
            <a:pPr marL="742950" lvl="1" indent="-285750">
              <a:buFont typeface="Arial" panose="020B0604020202020204" pitchFamily="34" charset="0"/>
              <a:buChar char="•"/>
            </a:pPr>
            <a:r>
              <a:rPr lang="en-US" sz="1600" dirty="0"/>
              <a:t>We empower our community to lead healthy lifestyles by fostering an environment that supports physical, mental and social growth. </a:t>
            </a:r>
            <a:endParaRPr lang="en-US" sz="1600" dirty="0" smtClean="0"/>
          </a:p>
          <a:p>
            <a:pPr marL="742950" lvl="1" indent="-285750">
              <a:buFont typeface="Arial" panose="020B0604020202020204" pitchFamily="34" charset="0"/>
              <a:buChar char="•"/>
            </a:pPr>
            <a:r>
              <a:rPr lang="en-US" sz="1600" dirty="0"/>
              <a:t>The department offers a wide variety of programs including Aquatics, Fitness &amp; Wellness, Group Exercise, Outdoor Pursuits, Intramural Sports, and Club Sports. Club Sports are managed in partnership with the Student Association. Graduate students do not pay the Recreation and Campus Life Fee. </a:t>
            </a:r>
            <a:endParaRPr lang="en-US" sz="1600" dirty="0" smtClean="0"/>
          </a:p>
          <a:p>
            <a:pPr marL="285750" indent="-285750">
              <a:buFont typeface="Arial" panose="020B0604020202020204" pitchFamily="34" charset="0"/>
              <a:buChar char="•"/>
            </a:pPr>
            <a:r>
              <a:rPr lang="en-US" sz="1600" dirty="0" smtClean="0"/>
              <a:t>Student </a:t>
            </a:r>
            <a:r>
              <a:rPr lang="en-US" sz="1600" dirty="0"/>
              <a:t>Benefits/Impact:</a:t>
            </a:r>
          </a:p>
          <a:p>
            <a:pPr marL="742950" lvl="1" indent="-285750">
              <a:buFont typeface="Arial" panose="020B0604020202020204" pitchFamily="34" charset="0"/>
              <a:buChar char="•"/>
            </a:pPr>
            <a:r>
              <a:rPr lang="en-US" sz="1600" dirty="0" smtClean="0"/>
              <a:t>Fosters </a:t>
            </a:r>
            <a:r>
              <a:rPr lang="en-US" sz="1600" dirty="0"/>
              <a:t>leadership skills through participation in activities</a:t>
            </a:r>
          </a:p>
          <a:p>
            <a:pPr marL="742950" lvl="1" indent="-285750">
              <a:buFont typeface="Arial" panose="020B0604020202020204" pitchFamily="34" charset="0"/>
              <a:buChar char="•"/>
            </a:pPr>
            <a:r>
              <a:rPr lang="en-US" sz="1600" dirty="0"/>
              <a:t>Increases visibility and exposure to the UAlbany campus</a:t>
            </a:r>
          </a:p>
          <a:p>
            <a:pPr marL="742950" lvl="1" indent="-285750">
              <a:buFont typeface="Arial" panose="020B0604020202020204" pitchFamily="34" charset="0"/>
              <a:buChar char="•"/>
            </a:pPr>
            <a:r>
              <a:rPr lang="en-US" sz="1600" dirty="0"/>
              <a:t>Promotes interaction across a number of college campuses</a:t>
            </a:r>
          </a:p>
          <a:p>
            <a:pPr marL="742950" lvl="1" indent="-285750">
              <a:buFont typeface="Arial" panose="020B0604020202020204" pitchFamily="34" charset="0"/>
              <a:buChar char="•"/>
            </a:pPr>
            <a:r>
              <a:rPr lang="en-US" sz="1600" dirty="0"/>
              <a:t>Contributes to overall student health and well being</a:t>
            </a:r>
          </a:p>
          <a:p>
            <a:pPr marL="742950" lvl="1" indent="-285750">
              <a:buFont typeface="Arial" panose="020B0604020202020204" pitchFamily="34" charset="0"/>
              <a:buChar char="•"/>
            </a:pPr>
            <a:r>
              <a:rPr lang="en-US" sz="1600" dirty="0"/>
              <a:t>Offers student employment opportunities through internships and grad assistantships</a:t>
            </a:r>
          </a:p>
          <a:p>
            <a:pPr marL="742950" lvl="1" indent="-285750">
              <a:buFont typeface="Arial" panose="020B0604020202020204" pitchFamily="34" charset="0"/>
              <a:buChar char="•"/>
            </a:pPr>
            <a:r>
              <a:rPr lang="en-US" sz="1600" dirty="0"/>
              <a:t>Enhances exposure to professional development</a:t>
            </a:r>
          </a:p>
          <a:p>
            <a:pPr marL="742950" lvl="1" indent="-285750">
              <a:buFont typeface="Arial" panose="020B0604020202020204" pitchFamily="34" charset="0"/>
              <a:buChar char="•"/>
            </a:pPr>
            <a:r>
              <a:rPr lang="en-US" sz="1600" dirty="0"/>
              <a:t>Heightens sense of campus community and campus pride</a:t>
            </a:r>
          </a:p>
          <a:p>
            <a:pPr marL="742950" lvl="1" indent="-285750">
              <a:buFont typeface="Arial" panose="020B0604020202020204" pitchFamily="34" charset="0"/>
              <a:buChar char="•"/>
            </a:pPr>
            <a:r>
              <a:rPr lang="en-US" sz="1600" dirty="0"/>
              <a:t>Encourages student involvement opportunities promoting a good quality of campus life</a:t>
            </a:r>
          </a:p>
          <a:p>
            <a:pPr marL="742950" lvl="1" indent="-285750">
              <a:buFont typeface="Arial" panose="020B0604020202020204" pitchFamily="34" charset="0"/>
              <a:buChar char="•"/>
            </a:pPr>
            <a:r>
              <a:rPr lang="en-US" sz="1600" dirty="0"/>
              <a:t>Provides a platform for social interaction</a:t>
            </a:r>
          </a:p>
          <a:p>
            <a:pPr marL="742950" lvl="1" indent="-285750">
              <a:buFont typeface="Arial" panose="020B0604020202020204" pitchFamily="34" charset="0"/>
              <a:buChar char="•"/>
            </a:pPr>
            <a:r>
              <a:rPr lang="en-US" sz="1600" dirty="0"/>
              <a:t>Builds </a:t>
            </a:r>
            <a:r>
              <a:rPr lang="en-US" sz="1600" dirty="0" smtClean="0"/>
              <a:t>self-esteem, reduces </a:t>
            </a:r>
            <a:r>
              <a:rPr lang="en-US" sz="1600" dirty="0"/>
              <a:t>stress and promotes </a:t>
            </a:r>
            <a:r>
              <a:rPr lang="en-US" sz="1600" dirty="0" smtClean="0"/>
              <a:t>relaxation</a:t>
            </a:r>
          </a:p>
        </p:txBody>
      </p:sp>
    </p:spTree>
    <p:extLst>
      <p:ext uri="{BB962C8B-B14F-4D97-AF65-F5344CB8AC3E}">
        <p14:creationId xmlns:p14="http://schemas.microsoft.com/office/powerpoint/2010/main" val="3385489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11" end="1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12" end="1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13" end="1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14" end="1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49344" y="174171"/>
            <a:ext cx="3657600" cy="400110"/>
          </a:xfrm>
          <a:prstGeom prst="rect">
            <a:avLst/>
          </a:prstGeom>
          <a:noFill/>
        </p:spPr>
        <p:txBody>
          <a:bodyPr wrap="square" rtlCol="0">
            <a:spAutoFit/>
          </a:bodyPr>
          <a:lstStyle/>
          <a:p>
            <a:pPr algn="r"/>
            <a:r>
              <a:rPr lang="en-US" sz="2000" b="1" dirty="0" smtClean="0">
                <a:solidFill>
                  <a:schemeClr val="bg1"/>
                </a:solidFill>
              </a:rPr>
              <a:t>Fee Information</a:t>
            </a:r>
          </a:p>
        </p:txBody>
      </p:sp>
      <p:graphicFrame>
        <p:nvGraphicFramePr>
          <p:cNvPr id="4" name="Chart 3"/>
          <p:cNvGraphicFramePr>
            <a:graphicFrameLocks/>
          </p:cNvGraphicFramePr>
          <p:nvPr>
            <p:extLst>
              <p:ext uri="{D42A27DB-BD31-4B8C-83A1-F6EECF244321}">
                <p14:modId xmlns:p14="http://schemas.microsoft.com/office/powerpoint/2010/main" val="3737841421"/>
              </p:ext>
            </p:extLst>
          </p:nvPr>
        </p:nvGraphicFramePr>
        <p:xfrm>
          <a:off x="1281953" y="1304924"/>
          <a:ext cx="9628094" cy="513621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612486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49344" y="174171"/>
            <a:ext cx="3657600" cy="400110"/>
          </a:xfrm>
          <a:prstGeom prst="rect">
            <a:avLst/>
          </a:prstGeom>
          <a:noFill/>
        </p:spPr>
        <p:txBody>
          <a:bodyPr wrap="square" rtlCol="0">
            <a:spAutoFit/>
          </a:bodyPr>
          <a:lstStyle/>
          <a:p>
            <a:pPr algn="r"/>
            <a:r>
              <a:rPr lang="en-US" sz="2000" b="1" dirty="0" smtClean="0">
                <a:solidFill>
                  <a:schemeClr val="bg1"/>
                </a:solidFill>
              </a:rPr>
              <a:t>Fee Information</a:t>
            </a:r>
          </a:p>
        </p:txBody>
      </p:sp>
      <p:sp>
        <p:nvSpPr>
          <p:cNvPr id="3" name="TextBox 2"/>
          <p:cNvSpPr txBox="1"/>
          <p:nvPr/>
        </p:nvSpPr>
        <p:spPr>
          <a:xfrm>
            <a:off x="355002" y="1280160"/>
            <a:ext cx="4141694" cy="369332"/>
          </a:xfrm>
          <a:prstGeom prst="rect">
            <a:avLst/>
          </a:prstGeom>
          <a:noFill/>
        </p:spPr>
        <p:txBody>
          <a:bodyPr wrap="square" rtlCol="0">
            <a:spAutoFit/>
          </a:bodyPr>
          <a:lstStyle/>
          <a:p>
            <a:r>
              <a:rPr lang="en-US" b="1" dirty="0" smtClean="0"/>
              <a:t>Recreation and Campus Life Fee</a:t>
            </a:r>
            <a:endParaRPr lang="en-US" b="1" dirty="0"/>
          </a:p>
        </p:txBody>
      </p:sp>
      <p:sp>
        <p:nvSpPr>
          <p:cNvPr id="4" name="TextBox 3"/>
          <p:cNvSpPr txBox="1"/>
          <p:nvPr/>
        </p:nvSpPr>
        <p:spPr>
          <a:xfrm>
            <a:off x="1161825" y="1649492"/>
            <a:ext cx="10402645" cy="5016758"/>
          </a:xfrm>
          <a:prstGeom prst="rect">
            <a:avLst/>
          </a:prstGeom>
          <a:noFill/>
        </p:spPr>
        <p:txBody>
          <a:bodyPr wrap="square" rtlCol="0">
            <a:spAutoFit/>
          </a:bodyPr>
          <a:lstStyle/>
          <a:p>
            <a:pPr marL="285750" indent="-285750">
              <a:buFont typeface="Arial" panose="020B0604020202020204" pitchFamily="34" charset="0"/>
              <a:buChar char="•"/>
            </a:pPr>
            <a:r>
              <a:rPr lang="en-US" sz="1600" u="sng" dirty="0" smtClean="0"/>
              <a:t>Campus Life Component</a:t>
            </a:r>
            <a:endParaRPr lang="en-US" sz="1600" dirty="0"/>
          </a:p>
          <a:p>
            <a:pPr marL="285750" indent="-285750">
              <a:buFont typeface="Arial" panose="020B0604020202020204" pitchFamily="34" charset="0"/>
              <a:buChar char="•"/>
            </a:pPr>
            <a:r>
              <a:rPr lang="en-US" sz="1600" dirty="0"/>
              <a:t>Background:</a:t>
            </a:r>
          </a:p>
          <a:p>
            <a:pPr marL="742950" lvl="1" indent="-285750">
              <a:buFont typeface="Arial" panose="020B0604020202020204" pitchFamily="34" charset="0"/>
              <a:buChar char="•"/>
            </a:pPr>
            <a:r>
              <a:rPr lang="en-US" sz="1600" dirty="0"/>
              <a:t>The Campus Life fee supports efforts to create the co-curricular experience for students and the campus community while creating a vibrant campus environment with a variety of activities available for students on a daily basis. </a:t>
            </a:r>
            <a:endParaRPr lang="en-US" sz="1600" dirty="0" smtClean="0"/>
          </a:p>
          <a:p>
            <a:pPr marL="742950" lvl="1" indent="-285750">
              <a:buFont typeface="Arial" panose="020B0604020202020204" pitchFamily="34" charset="0"/>
              <a:buChar char="•"/>
            </a:pPr>
            <a:r>
              <a:rPr lang="en-US" sz="1600" dirty="0" smtClean="0"/>
              <a:t>The </a:t>
            </a:r>
            <a:r>
              <a:rPr lang="en-US" sz="1600" dirty="0"/>
              <a:t>Office of Student Involvement provides oversight for this fee and strives to meet the multi-dimensional needs of students utilizing a University-wide programming model that is learning outcome driven to meet students where they are intellectually, emotionally and physically</a:t>
            </a:r>
            <a:r>
              <a:rPr lang="en-US" sz="1600" dirty="0" smtClean="0"/>
              <a:t>.</a:t>
            </a:r>
          </a:p>
          <a:p>
            <a:pPr marL="285750" indent="-285750">
              <a:buFont typeface="Arial" panose="020B0604020202020204" pitchFamily="34" charset="0"/>
              <a:buChar char="•"/>
            </a:pPr>
            <a:r>
              <a:rPr lang="en-US" sz="1600" dirty="0" smtClean="0"/>
              <a:t>Support </a:t>
            </a:r>
            <a:r>
              <a:rPr lang="en-US" sz="1600" dirty="0"/>
              <a:t>for Student Activities </a:t>
            </a:r>
            <a:r>
              <a:rPr lang="en-US" sz="1600" dirty="0" smtClean="0"/>
              <a:t>including:</a:t>
            </a:r>
            <a:endParaRPr lang="en-US" dirty="0"/>
          </a:p>
          <a:p>
            <a:pPr marL="742950" lvl="1" indent="-285750">
              <a:buFont typeface="Arial" panose="020B0604020202020204" pitchFamily="34" charset="0"/>
              <a:buChar char="•"/>
            </a:pPr>
            <a:r>
              <a:rPr lang="en-US" sz="1600" dirty="0" smtClean="0"/>
              <a:t>Over </a:t>
            </a:r>
            <a:r>
              <a:rPr lang="en-US" sz="1600" dirty="0"/>
              <a:t>100 annual Programming Board events whose annual attendance exceeds 40,000</a:t>
            </a:r>
          </a:p>
          <a:p>
            <a:pPr marL="742950" lvl="1" indent="-285750">
              <a:buFont typeface="Arial" panose="020B0604020202020204" pitchFamily="34" charset="0"/>
              <a:buChar char="•"/>
            </a:pPr>
            <a:r>
              <a:rPr lang="en-US" sz="1600" dirty="0"/>
              <a:t>The Great Dane Welcome which includes over 100 events in the first six weeks of the fall semester</a:t>
            </a:r>
          </a:p>
          <a:p>
            <a:pPr marL="742950" lvl="1" indent="-285750">
              <a:buFont typeface="Arial" panose="020B0604020202020204" pitchFamily="34" charset="0"/>
              <a:buChar char="•"/>
            </a:pPr>
            <a:r>
              <a:rPr lang="en-US" sz="1600" dirty="0"/>
              <a:t>Training and support for the over 300 active student organizations on campus who hold over 2,000 meetings and events every year</a:t>
            </a:r>
          </a:p>
          <a:p>
            <a:pPr marL="742950" lvl="1" indent="-285750">
              <a:buFont typeface="Arial" panose="020B0604020202020204" pitchFamily="34" charset="0"/>
              <a:buChar char="•"/>
            </a:pPr>
            <a:r>
              <a:rPr lang="en-US" sz="1600" dirty="0" smtClean="0"/>
              <a:t>The </a:t>
            </a:r>
            <a:r>
              <a:rPr lang="en-US" sz="1600" dirty="0"/>
              <a:t>Annual Speaker Series</a:t>
            </a:r>
          </a:p>
          <a:p>
            <a:pPr indent="-285750">
              <a:buFont typeface="Arial" panose="020B0604020202020204" pitchFamily="34" charset="0"/>
              <a:buChar char="•"/>
            </a:pPr>
            <a:r>
              <a:rPr lang="en-US" sz="1600" dirty="0"/>
              <a:t>Support for the Center for Leadership &amp; Service </a:t>
            </a:r>
            <a:r>
              <a:rPr lang="en-US" sz="1600" dirty="0" smtClean="0"/>
              <a:t>including:</a:t>
            </a:r>
          </a:p>
          <a:p>
            <a:pPr marL="742950" lvl="1" indent="-285750">
              <a:buFont typeface="Arial" panose="020B0604020202020204" pitchFamily="34" charset="0"/>
              <a:buChar char="•"/>
            </a:pPr>
            <a:r>
              <a:rPr lang="en-US" sz="1600" dirty="0"/>
              <a:t>Credit-bearing and non-credit bearing leadership development programs</a:t>
            </a:r>
          </a:p>
          <a:p>
            <a:pPr marL="742950" lvl="1" indent="-285750">
              <a:buFont typeface="Arial" panose="020B0604020202020204" pitchFamily="34" charset="0"/>
              <a:buChar char="•"/>
            </a:pPr>
            <a:r>
              <a:rPr lang="en-US" sz="1600" dirty="0"/>
              <a:t>Coordination and support of service activities and programs for students and in support of public engagement including the Big Event</a:t>
            </a:r>
          </a:p>
          <a:p>
            <a:pPr indent="-285750">
              <a:buFont typeface="Arial" panose="020B0604020202020204" pitchFamily="34" charset="0"/>
              <a:buChar char="•"/>
            </a:pPr>
            <a:r>
              <a:rPr lang="en-US" sz="1600" dirty="0"/>
              <a:t>Support for Fraternity &amp; Sorority Life</a:t>
            </a:r>
          </a:p>
          <a:p>
            <a:pPr indent="-285750">
              <a:buFont typeface="Arial" panose="020B0604020202020204" pitchFamily="34" charset="0"/>
              <a:buChar char="•"/>
            </a:pPr>
            <a:r>
              <a:rPr lang="en-US" sz="1600" dirty="0"/>
              <a:t>Support for daily programming and services in the Campus </a:t>
            </a:r>
            <a:r>
              <a:rPr lang="en-US" sz="1600" dirty="0" smtClean="0"/>
              <a:t>Center</a:t>
            </a:r>
            <a:endParaRPr lang="en-US" sz="1600" dirty="0"/>
          </a:p>
        </p:txBody>
      </p:sp>
    </p:spTree>
    <p:extLst>
      <p:ext uri="{BB962C8B-B14F-4D97-AF65-F5344CB8AC3E}">
        <p14:creationId xmlns:p14="http://schemas.microsoft.com/office/powerpoint/2010/main" val="3382803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749311"/>
            <a:ext cx="12192000" cy="269591"/>
          </a:xfrm>
          <a:prstGeom prst="rect">
            <a:avLst/>
          </a:prstGeom>
          <a:solidFill>
            <a:srgbClr val="E6B92A"/>
          </a:solidFill>
          <a:ln w="9525">
            <a:noFill/>
            <a:miter lim="800000"/>
            <a:headEnd/>
            <a:tailEnd/>
          </a:ln>
          <a:effectLst/>
        </p:spPr>
        <p:txBody>
          <a:bodyPr wrap="none" anchor="ctr">
            <a:prstTxWarp prst="textNoShape">
              <a:avLst/>
            </a:prstTxWarp>
          </a:bodyPr>
          <a:lstStyle/>
          <a:p>
            <a:endParaRPr lang="en-US" b="1" dirty="0"/>
          </a:p>
        </p:txBody>
      </p:sp>
      <p:sp>
        <p:nvSpPr>
          <p:cNvPr id="6" name="Rectangle 6"/>
          <p:cNvSpPr>
            <a:spLocks noChangeArrowheads="1"/>
          </p:cNvSpPr>
          <p:nvPr/>
        </p:nvSpPr>
        <p:spPr bwMode="auto">
          <a:xfrm>
            <a:off x="0" y="0"/>
            <a:ext cx="12192000" cy="751332"/>
          </a:xfrm>
          <a:prstGeom prst="rect">
            <a:avLst/>
          </a:prstGeom>
          <a:solidFill>
            <a:srgbClr val="632B8D"/>
          </a:solidFill>
          <a:ln w="9525">
            <a:noFill/>
            <a:miter lim="800000"/>
            <a:headEnd/>
            <a:tailEnd/>
          </a:ln>
          <a:effectLst/>
        </p:spPr>
        <p:txBody>
          <a:bodyPr wrap="none" anchor="ctr">
            <a:prstTxWarp prst="textNoShape">
              <a:avLst/>
            </a:prstTxWarp>
          </a:bodyPr>
          <a:lstStyle/>
          <a:p>
            <a:pPr lvl="0" algn="r" defTabSz="914400">
              <a:lnSpc>
                <a:spcPct val="90000"/>
              </a:lnSpc>
              <a:defRPr/>
            </a:pPr>
            <a:endParaRPr lang="en-US" sz="2400" kern="0" cap="all" dirty="0">
              <a:solidFill>
                <a:srgbClr val="FFFFFF"/>
              </a:solidFill>
            </a:endParaRPr>
          </a:p>
        </p:txBody>
      </p:sp>
      <p:pic>
        <p:nvPicPr>
          <p:cNvPr id="7" name="Picture 12" descr="wordmark_A3_white.EPS"/>
          <p:cNvPicPr>
            <a:picLocks noChangeAspect="1"/>
          </p:cNvPicPr>
          <p:nvPr/>
        </p:nvPicPr>
        <p:blipFill>
          <a:blip r:embed="rId2"/>
          <a:srcRect/>
          <a:stretch>
            <a:fillRect/>
          </a:stretch>
        </p:blipFill>
        <p:spPr bwMode="auto">
          <a:xfrm>
            <a:off x="262078" y="99526"/>
            <a:ext cx="3471722" cy="586274"/>
          </a:xfrm>
          <a:prstGeom prst="rect">
            <a:avLst/>
          </a:prstGeom>
          <a:noFill/>
          <a:ln w="9525">
            <a:noFill/>
            <a:miter lim="800000"/>
            <a:headEnd/>
            <a:tailEnd/>
          </a:ln>
        </p:spPr>
      </p:pic>
      <p:sp>
        <p:nvSpPr>
          <p:cNvPr id="2" name="TextBox 1"/>
          <p:cNvSpPr txBox="1"/>
          <p:nvPr/>
        </p:nvSpPr>
        <p:spPr>
          <a:xfrm>
            <a:off x="8349344" y="174171"/>
            <a:ext cx="3657600" cy="400110"/>
          </a:xfrm>
          <a:prstGeom prst="rect">
            <a:avLst/>
          </a:prstGeom>
          <a:noFill/>
        </p:spPr>
        <p:txBody>
          <a:bodyPr wrap="square" rtlCol="0">
            <a:spAutoFit/>
          </a:bodyPr>
          <a:lstStyle/>
          <a:p>
            <a:pPr algn="r"/>
            <a:r>
              <a:rPr lang="en-US" sz="2000" b="1" dirty="0" smtClean="0">
                <a:solidFill>
                  <a:schemeClr val="bg1"/>
                </a:solidFill>
              </a:rPr>
              <a:t>General Information</a:t>
            </a:r>
          </a:p>
        </p:txBody>
      </p:sp>
      <p:graphicFrame>
        <p:nvGraphicFramePr>
          <p:cNvPr id="9" name="Chart 8"/>
          <p:cNvGraphicFramePr>
            <a:graphicFrameLocks/>
          </p:cNvGraphicFramePr>
          <p:nvPr>
            <p:extLst>
              <p:ext uri="{D42A27DB-BD31-4B8C-83A1-F6EECF244321}">
                <p14:modId xmlns:p14="http://schemas.microsoft.com/office/powerpoint/2010/main" val="2249682904"/>
              </p:ext>
            </p:extLst>
          </p:nvPr>
        </p:nvGraphicFramePr>
        <p:xfrm>
          <a:off x="30480" y="1018902"/>
          <a:ext cx="12161520" cy="5760720"/>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a:xfrm>
            <a:off x="477740" y="1742945"/>
            <a:ext cx="11044209" cy="410882"/>
          </a:xfrm>
          <a:prstGeom prst="rect">
            <a:avLst/>
          </a:prstGeom>
        </p:spPr>
        <p:txBody>
          <a:bodyPr wrap="square">
            <a:spAutoFit/>
          </a:bodyPr>
          <a:lstStyle/>
          <a:p>
            <a:pPr>
              <a:lnSpc>
                <a:spcPct val="115000"/>
              </a:lnSpc>
              <a:spcAft>
                <a:spcPts val="1000"/>
              </a:spcAft>
            </a:pPr>
            <a:r>
              <a:rPr lang="en-US" b="1" dirty="0" smtClean="0">
                <a:latin typeface="Calibri" panose="020F0502020204030204" pitchFamily="34" charset="0"/>
                <a:ea typeface="Calibri" panose="020F0502020204030204" pitchFamily="34" charset="0"/>
                <a:cs typeface="Times New Roman" panose="02020603050405020304" pitchFamily="18" charset="0"/>
              </a:rPr>
              <a:t>Broad Based Fee Definitions:  </a:t>
            </a:r>
            <a:r>
              <a:rPr lang="en-US" dirty="0" smtClean="0">
                <a:latin typeface="Calibri" panose="020F0502020204030204" pitchFamily="34" charset="0"/>
                <a:ea typeface="Calibri" panose="020F0502020204030204" pitchFamily="34" charset="0"/>
                <a:cs typeface="Times New Roman" panose="02020603050405020304" pitchFamily="18" charset="0"/>
              </a:rPr>
              <a:t>SUNY </a:t>
            </a:r>
            <a:r>
              <a:rPr lang="en-US" dirty="0">
                <a:latin typeface="Calibri" panose="020F0502020204030204" pitchFamily="34" charset="0"/>
                <a:ea typeface="Calibri" panose="020F0502020204030204" pitchFamily="34" charset="0"/>
                <a:cs typeface="Times New Roman" panose="02020603050405020304" pitchFamily="18" charset="0"/>
              </a:rPr>
              <a:t>Policy on Fees, Rentals, and Other Charges (Policy Document 7804)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1410364" y="2787716"/>
            <a:ext cx="9178963" cy="2003625"/>
          </a:xfrm>
          <a:prstGeom prst="rect">
            <a:avLst/>
          </a:prstGeom>
        </p:spPr>
        <p:txBody>
          <a:bodyPr wrap="square">
            <a:spAutoFit/>
          </a:bodyPr>
          <a:lstStyle/>
          <a:p>
            <a:pPr marL="342900" marR="0" lvl="0" indent="-342900">
              <a:lnSpc>
                <a:spcPct val="115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Broad Based fees are generally charged to the majority of students to finance </a:t>
            </a:r>
            <a:r>
              <a:rPr lang="en-US" b="1" dirty="0">
                <a:latin typeface="Calibri" panose="020F0502020204030204" pitchFamily="34" charset="0"/>
                <a:ea typeface="Calibri" panose="020F0502020204030204" pitchFamily="34" charset="0"/>
                <a:cs typeface="Times New Roman" panose="02020603050405020304" pitchFamily="18" charset="0"/>
              </a:rPr>
              <a:t>discrete activities</a:t>
            </a:r>
            <a:r>
              <a:rPr lang="en-US" dirty="0">
                <a:latin typeface="Calibri" panose="020F0502020204030204" pitchFamily="34" charset="0"/>
                <a:ea typeface="Calibri" panose="020F0502020204030204" pitchFamily="34" charset="0"/>
                <a:cs typeface="Times New Roman" panose="02020603050405020304" pitchFamily="18" charset="0"/>
              </a:rPr>
              <a:t> that benefit the </a:t>
            </a:r>
            <a:r>
              <a:rPr lang="en-US" dirty="0" smtClean="0">
                <a:latin typeface="Calibri" panose="020F0502020204030204" pitchFamily="34" charset="0"/>
                <a:ea typeface="Calibri" panose="020F0502020204030204" pitchFamily="34" charset="0"/>
                <a:cs typeface="Times New Roman" panose="02020603050405020304" pitchFamily="18" charset="0"/>
              </a:rPr>
              <a:t>student body</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latin typeface="Calibri" panose="020F0502020204030204" pitchFamily="34" charset="0"/>
                <a:ea typeface="Calibri" panose="020F0502020204030204" pitchFamily="34" charset="0"/>
                <a:cs typeface="Times New Roman" panose="02020603050405020304" pitchFamily="18" charset="0"/>
              </a:rPr>
              <a:t>excluding</a:t>
            </a:r>
            <a:r>
              <a:rPr lang="en-US" dirty="0">
                <a:latin typeface="Calibri" panose="020F0502020204030204" pitchFamily="34" charset="0"/>
                <a:ea typeface="Calibri" panose="020F0502020204030204" pitchFamily="34" charset="0"/>
                <a:cs typeface="Times New Roman" panose="02020603050405020304" pitchFamily="18" charset="0"/>
              </a:rPr>
              <a:t> any and all activities that could be considered to be part of the “</a:t>
            </a:r>
            <a:r>
              <a:rPr lang="en-US" b="1" dirty="0">
                <a:latin typeface="Calibri" panose="020F0502020204030204" pitchFamily="34" charset="0"/>
                <a:ea typeface="Calibri" panose="020F0502020204030204" pitchFamily="34" charset="0"/>
                <a:cs typeface="Times New Roman" panose="02020603050405020304" pitchFamily="18" charset="0"/>
              </a:rPr>
              <a:t>Core Operations</a:t>
            </a:r>
            <a:r>
              <a:rPr lang="en-US" dirty="0">
                <a:latin typeface="Calibri" panose="020F0502020204030204" pitchFamily="34" charset="0"/>
                <a:ea typeface="Calibri" panose="020F0502020204030204" pitchFamily="34" charset="0"/>
                <a:cs typeface="Times New Roman" panose="02020603050405020304" pitchFamily="18" charset="0"/>
              </a:rPr>
              <a:t>” mission of the </a:t>
            </a:r>
            <a:r>
              <a:rPr lang="en-US" dirty="0" smtClean="0">
                <a:latin typeface="Calibri" panose="020F0502020204030204" pitchFamily="34" charset="0"/>
                <a:ea typeface="Calibri" panose="020F0502020204030204" pitchFamily="34" charset="0"/>
                <a:cs typeface="Times New Roman" panose="02020603050405020304" pitchFamily="18" charset="0"/>
              </a:rPr>
              <a:t>campus that </a:t>
            </a:r>
            <a:r>
              <a:rPr lang="en-US" dirty="0">
                <a:latin typeface="Calibri" panose="020F0502020204030204" pitchFamily="34" charset="0"/>
                <a:ea typeface="Calibri" panose="020F0502020204030204" pitchFamily="34" charset="0"/>
                <a:cs typeface="Times New Roman" panose="02020603050405020304" pitchFamily="18" charset="0"/>
              </a:rPr>
              <a:t>are funded by Direct and Indirect State Tax Support and Tuition </a:t>
            </a:r>
            <a:r>
              <a:rPr lang="en-US" dirty="0" smtClean="0">
                <a:latin typeface="Calibri" panose="020F0502020204030204" pitchFamily="34" charset="0"/>
                <a:ea typeface="Calibri" panose="020F0502020204030204" pitchFamily="34" charset="0"/>
                <a:cs typeface="Times New Roman" panose="02020603050405020304" pitchFamily="18" charset="0"/>
              </a:rPr>
              <a:t>dollars</a:t>
            </a:r>
          </a:p>
          <a:p>
            <a:pPr marL="342900" marR="0" lvl="0" indent="-342900">
              <a:lnSpc>
                <a:spcPct val="115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Broad Based fee revenue may be used for both </a:t>
            </a:r>
            <a:r>
              <a:rPr lang="en-US" b="1" dirty="0">
                <a:latin typeface="Calibri" panose="020F0502020204030204" pitchFamily="34" charset="0"/>
                <a:ea typeface="Calibri" panose="020F0502020204030204" pitchFamily="34" charset="0"/>
                <a:cs typeface="Times New Roman" panose="02020603050405020304" pitchFamily="18" charset="0"/>
              </a:rPr>
              <a:t>salary and non-salary </a:t>
            </a:r>
            <a:r>
              <a:rPr lang="en-US" dirty="0">
                <a:latin typeface="Calibri" panose="020F0502020204030204" pitchFamily="34" charset="0"/>
                <a:ea typeface="Calibri" panose="020F0502020204030204" pitchFamily="34" charset="0"/>
                <a:cs typeface="Times New Roman" panose="02020603050405020304" pitchFamily="18" charset="0"/>
              </a:rPr>
              <a:t>expenditures </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Accumulated </a:t>
            </a:r>
            <a:r>
              <a:rPr lang="en-US" dirty="0">
                <a:latin typeface="Calibri" panose="020F0502020204030204" pitchFamily="34" charset="0"/>
                <a:ea typeface="Calibri" panose="020F0502020204030204" pitchFamily="34" charset="0"/>
                <a:cs typeface="Times New Roman" panose="02020603050405020304" pitchFamily="18" charset="0"/>
              </a:rPr>
              <a:t>cash </a:t>
            </a:r>
            <a:r>
              <a:rPr lang="en-US" dirty="0" smtClean="0">
                <a:latin typeface="Calibri" panose="020F0502020204030204" pitchFamily="34" charset="0"/>
                <a:ea typeface="Calibri" panose="020F0502020204030204" pitchFamily="34" charset="0"/>
                <a:cs typeface="Times New Roman" panose="02020603050405020304" pitchFamily="18" charset="0"/>
              </a:rPr>
              <a:t>balances must </a:t>
            </a:r>
            <a:r>
              <a:rPr lang="en-US" dirty="0">
                <a:latin typeface="Calibri" panose="020F0502020204030204" pitchFamily="34" charset="0"/>
                <a:ea typeface="Calibri" panose="020F0502020204030204" pitchFamily="34" charset="0"/>
                <a:cs typeface="Times New Roman" panose="02020603050405020304" pitchFamily="18" charset="0"/>
              </a:rPr>
              <a:t>conform to the </a:t>
            </a:r>
            <a:r>
              <a:rPr lang="en-US" dirty="0" smtClean="0">
                <a:latin typeface="Calibri" panose="020F0502020204030204" pitchFamily="34" charset="0"/>
                <a:ea typeface="Calibri" panose="020F0502020204030204" pitchFamily="34" charset="0"/>
                <a:cs typeface="Times New Roman" panose="02020603050405020304" pitchFamily="18" charset="0"/>
              </a:rPr>
              <a:t>University’s policy on financial reserves</a:t>
            </a:r>
          </a:p>
        </p:txBody>
      </p:sp>
    </p:spTree>
    <p:extLst>
      <p:ext uri="{BB962C8B-B14F-4D97-AF65-F5344CB8AC3E}">
        <p14:creationId xmlns:p14="http://schemas.microsoft.com/office/powerpoint/2010/main" val="117189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49344" y="174171"/>
            <a:ext cx="3657600" cy="400110"/>
          </a:xfrm>
          <a:prstGeom prst="rect">
            <a:avLst/>
          </a:prstGeom>
          <a:noFill/>
        </p:spPr>
        <p:txBody>
          <a:bodyPr wrap="square" rtlCol="0">
            <a:spAutoFit/>
          </a:bodyPr>
          <a:lstStyle/>
          <a:p>
            <a:pPr algn="r"/>
            <a:r>
              <a:rPr lang="en-US" sz="2000" b="1" dirty="0" smtClean="0">
                <a:solidFill>
                  <a:schemeClr val="bg1"/>
                </a:solidFill>
              </a:rPr>
              <a:t>Fee Information</a:t>
            </a:r>
          </a:p>
        </p:txBody>
      </p:sp>
      <p:graphicFrame>
        <p:nvGraphicFramePr>
          <p:cNvPr id="3" name="Chart 2"/>
          <p:cNvGraphicFramePr>
            <a:graphicFrameLocks/>
          </p:cNvGraphicFramePr>
          <p:nvPr>
            <p:extLst>
              <p:ext uri="{D42A27DB-BD31-4B8C-83A1-F6EECF244321}">
                <p14:modId xmlns:p14="http://schemas.microsoft.com/office/powerpoint/2010/main" val="4045064177"/>
              </p:ext>
            </p:extLst>
          </p:nvPr>
        </p:nvGraphicFramePr>
        <p:xfrm>
          <a:off x="1411942" y="1362075"/>
          <a:ext cx="9480176" cy="51731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165994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49344" y="174171"/>
            <a:ext cx="3657600" cy="400110"/>
          </a:xfrm>
          <a:prstGeom prst="rect">
            <a:avLst/>
          </a:prstGeom>
          <a:noFill/>
        </p:spPr>
        <p:txBody>
          <a:bodyPr wrap="square" rtlCol="0">
            <a:spAutoFit/>
          </a:bodyPr>
          <a:lstStyle/>
          <a:p>
            <a:pPr algn="r"/>
            <a:r>
              <a:rPr lang="en-US" sz="2000" b="1" dirty="0" smtClean="0">
                <a:solidFill>
                  <a:schemeClr val="bg1"/>
                </a:solidFill>
              </a:rPr>
              <a:t>Fee Information</a:t>
            </a:r>
          </a:p>
        </p:txBody>
      </p:sp>
      <p:sp>
        <p:nvSpPr>
          <p:cNvPr id="3" name="TextBox 2"/>
          <p:cNvSpPr txBox="1"/>
          <p:nvPr/>
        </p:nvSpPr>
        <p:spPr>
          <a:xfrm>
            <a:off x="355002" y="1280160"/>
            <a:ext cx="4141694" cy="369332"/>
          </a:xfrm>
          <a:prstGeom prst="rect">
            <a:avLst/>
          </a:prstGeom>
          <a:noFill/>
        </p:spPr>
        <p:txBody>
          <a:bodyPr wrap="square" rtlCol="0">
            <a:spAutoFit/>
          </a:bodyPr>
          <a:lstStyle/>
          <a:p>
            <a:r>
              <a:rPr lang="en-US" b="1" dirty="0" smtClean="0"/>
              <a:t>Intercollegiate Athletics Fee</a:t>
            </a:r>
            <a:endParaRPr lang="en-US" b="1" dirty="0"/>
          </a:p>
        </p:txBody>
      </p:sp>
      <p:sp>
        <p:nvSpPr>
          <p:cNvPr id="4" name="TextBox 3"/>
          <p:cNvSpPr txBox="1"/>
          <p:nvPr/>
        </p:nvSpPr>
        <p:spPr>
          <a:xfrm>
            <a:off x="1161825" y="1649492"/>
            <a:ext cx="10402645" cy="5262979"/>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Background</a:t>
            </a:r>
            <a:r>
              <a:rPr lang="en-US" sz="1600" dirty="0"/>
              <a:t>:</a:t>
            </a:r>
          </a:p>
          <a:p>
            <a:pPr marL="742950" lvl="1" indent="-285750">
              <a:buFont typeface="Arial" panose="020B0604020202020204" pitchFamily="34" charset="0"/>
              <a:buChar char="•"/>
            </a:pPr>
            <a:r>
              <a:rPr lang="en-US" sz="1600" dirty="0"/>
              <a:t>In 1999, UAlbany began competing as an NCAA Division I program and joined the American East Conference in 2002. </a:t>
            </a:r>
            <a:endParaRPr lang="en-US" sz="1600" dirty="0" smtClean="0"/>
          </a:p>
          <a:p>
            <a:pPr marL="742950" lvl="1" indent="-285750">
              <a:buFont typeface="Arial" panose="020B0604020202020204" pitchFamily="34" charset="0"/>
              <a:buChar char="•"/>
            </a:pPr>
            <a:r>
              <a:rPr lang="en-US" sz="1600" dirty="0" smtClean="0"/>
              <a:t>This </a:t>
            </a:r>
            <a:r>
              <a:rPr lang="en-US" sz="1600" dirty="0"/>
              <a:t>partnership has expanded UAlbany athletics program to 19 varsity sports with approximately 500 male and female athletes competing at the Division I level. </a:t>
            </a:r>
            <a:endParaRPr lang="en-US" sz="1600" dirty="0" smtClean="0"/>
          </a:p>
          <a:p>
            <a:pPr marL="742950" lvl="1" indent="-285750">
              <a:buFont typeface="Arial" panose="020B0604020202020204" pitchFamily="34" charset="0"/>
              <a:buChar char="•"/>
            </a:pPr>
            <a:r>
              <a:rPr lang="en-US" sz="1600" dirty="0" smtClean="0"/>
              <a:t>The </a:t>
            </a:r>
            <a:r>
              <a:rPr lang="en-US" sz="1600" dirty="0"/>
              <a:t>Intercollegiate Athletics Fee supports the growth of a diverse academic environment that provides all university students with access to safe athletic and recreational facilities, encourages athletes to reach their full academic and athletic potential, while fostering a sense of community and campus pride. </a:t>
            </a:r>
            <a:endParaRPr lang="en-US" sz="1600" dirty="0" smtClean="0"/>
          </a:p>
          <a:p>
            <a:pPr indent="-285750">
              <a:buFont typeface="Arial" panose="020B0604020202020204" pitchFamily="34" charset="0"/>
              <a:buChar char="•"/>
            </a:pPr>
            <a:r>
              <a:rPr lang="en-US" sz="1600" dirty="0" smtClean="0"/>
              <a:t>Benefits/Student Impact:</a:t>
            </a:r>
          </a:p>
          <a:p>
            <a:pPr marL="742950" lvl="1" indent="-285750">
              <a:buFont typeface="Arial" panose="020B0604020202020204" pitchFamily="34" charset="0"/>
              <a:buChar char="•"/>
            </a:pPr>
            <a:r>
              <a:rPr lang="en-US" sz="1600" dirty="0"/>
              <a:t>Provides an equitable, balanced and broad-based athletics program for all student-athlete participants and the University at Albany Community.</a:t>
            </a:r>
          </a:p>
          <a:p>
            <a:pPr marL="742950" lvl="1" indent="-285750">
              <a:buFont typeface="Arial" panose="020B0604020202020204" pitchFamily="34" charset="0"/>
              <a:buChar char="•"/>
            </a:pPr>
            <a:r>
              <a:rPr lang="en-US" sz="1600" dirty="0"/>
              <a:t>Supports academic component of University by providing practicums, internships and graduate assistantships.</a:t>
            </a:r>
          </a:p>
          <a:p>
            <a:pPr marL="742950" lvl="1" indent="-285750">
              <a:buFont typeface="Arial" panose="020B0604020202020204" pitchFamily="34" charset="0"/>
              <a:buChar char="•"/>
            </a:pPr>
            <a:r>
              <a:rPr lang="en-US" sz="1600" dirty="0"/>
              <a:t>Strengthens campus recruitment and retention</a:t>
            </a:r>
          </a:p>
          <a:p>
            <a:pPr marL="742950" lvl="1" indent="-285750">
              <a:buFont typeface="Arial" panose="020B0604020202020204" pitchFamily="34" charset="0"/>
              <a:buChar char="•"/>
            </a:pPr>
            <a:r>
              <a:rPr lang="en-US" sz="1600" dirty="0"/>
              <a:t>Expands diversity to campus population</a:t>
            </a:r>
          </a:p>
          <a:p>
            <a:pPr marL="742950" lvl="1" indent="-285750">
              <a:buFont typeface="Arial" panose="020B0604020202020204" pitchFamily="34" charset="0"/>
              <a:buChar char="•"/>
            </a:pPr>
            <a:r>
              <a:rPr lang="en-US" sz="1600" dirty="0"/>
              <a:t>Delivers sense of community and campus pride</a:t>
            </a:r>
          </a:p>
          <a:p>
            <a:pPr marL="742950" lvl="1" indent="-285750">
              <a:buFont typeface="Arial" panose="020B0604020202020204" pitchFamily="34" charset="0"/>
              <a:buChar char="•"/>
            </a:pPr>
            <a:r>
              <a:rPr lang="en-US" sz="1600" dirty="0" smtClean="0"/>
              <a:t>Increases </a:t>
            </a:r>
            <a:r>
              <a:rPr lang="en-US" sz="1600" dirty="0"/>
              <a:t>access to state-of-the-art recreational facilities that are functional, aesthetically consistent with other university facilities, safe and comfortable for student-athlete participants, staff, spectators and community users</a:t>
            </a:r>
          </a:p>
          <a:p>
            <a:pPr marL="742950" lvl="1" indent="-285750">
              <a:buFont typeface="Arial" panose="020B0604020202020204" pitchFamily="34" charset="0"/>
              <a:buChar char="•"/>
            </a:pPr>
            <a:r>
              <a:rPr lang="en-US" sz="1600" dirty="0" smtClean="0"/>
              <a:t>Offers </a:t>
            </a:r>
            <a:r>
              <a:rPr lang="en-US" sz="1600" dirty="0"/>
              <a:t>student-athletes opportunity to play a key role in community services for at-risk youth, non-profit agencies and public schools in the Capital Region</a:t>
            </a:r>
          </a:p>
          <a:p>
            <a:pPr marL="742950" lvl="1" indent="-285750">
              <a:buFont typeface="Arial" panose="020B0604020202020204" pitchFamily="34" charset="0"/>
              <a:buChar char="•"/>
            </a:pPr>
            <a:r>
              <a:rPr lang="en-US" sz="1600" dirty="0"/>
              <a:t>Supports the department’s ability to hire diverse and qualified staff of coaches and administrators to ensure achievement of student-athletes</a:t>
            </a:r>
            <a:r>
              <a:rPr lang="en-US" sz="1600" dirty="0" smtClean="0"/>
              <a:t>.</a:t>
            </a:r>
            <a:endParaRPr lang="en-US" sz="1600" dirty="0"/>
          </a:p>
        </p:txBody>
      </p:sp>
    </p:spTree>
    <p:extLst>
      <p:ext uri="{BB962C8B-B14F-4D97-AF65-F5344CB8AC3E}">
        <p14:creationId xmlns:p14="http://schemas.microsoft.com/office/powerpoint/2010/main" val="4047592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25259636"/>
              </p:ext>
            </p:extLst>
          </p:nvPr>
        </p:nvGraphicFramePr>
        <p:xfrm>
          <a:off x="1181100" y="1557337"/>
          <a:ext cx="9829800" cy="48838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260472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749311"/>
            <a:ext cx="12192000" cy="269591"/>
          </a:xfrm>
          <a:prstGeom prst="rect">
            <a:avLst/>
          </a:prstGeom>
          <a:solidFill>
            <a:srgbClr val="E6B92A"/>
          </a:solidFill>
          <a:ln w="9525">
            <a:noFill/>
            <a:miter lim="800000"/>
            <a:headEnd/>
            <a:tailEnd/>
          </a:ln>
          <a:effectLst/>
        </p:spPr>
        <p:txBody>
          <a:bodyPr wrap="none" anchor="ctr">
            <a:prstTxWarp prst="textNoShape">
              <a:avLst/>
            </a:prstTxWarp>
          </a:bodyPr>
          <a:lstStyle/>
          <a:p>
            <a:endParaRPr lang="en-US" b="1" dirty="0"/>
          </a:p>
        </p:txBody>
      </p:sp>
      <p:sp>
        <p:nvSpPr>
          <p:cNvPr id="6" name="Rectangle 6"/>
          <p:cNvSpPr>
            <a:spLocks noChangeArrowheads="1"/>
          </p:cNvSpPr>
          <p:nvPr/>
        </p:nvSpPr>
        <p:spPr bwMode="auto">
          <a:xfrm>
            <a:off x="0" y="0"/>
            <a:ext cx="12192000" cy="751332"/>
          </a:xfrm>
          <a:prstGeom prst="rect">
            <a:avLst/>
          </a:prstGeom>
          <a:solidFill>
            <a:srgbClr val="632B8D"/>
          </a:solidFill>
          <a:ln w="9525">
            <a:noFill/>
            <a:miter lim="800000"/>
            <a:headEnd/>
            <a:tailEnd/>
          </a:ln>
          <a:effectLst/>
        </p:spPr>
        <p:txBody>
          <a:bodyPr wrap="none" anchor="ctr">
            <a:prstTxWarp prst="textNoShape">
              <a:avLst/>
            </a:prstTxWarp>
          </a:bodyPr>
          <a:lstStyle/>
          <a:p>
            <a:pPr lvl="0" algn="r" defTabSz="914400">
              <a:lnSpc>
                <a:spcPct val="90000"/>
              </a:lnSpc>
              <a:defRPr/>
            </a:pPr>
            <a:endParaRPr lang="en-US" sz="2400" kern="0" cap="all" dirty="0">
              <a:solidFill>
                <a:srgbClr val="FFFFFF"/>
              </a:solidFill>
            </a:endParaRPr>
          </a:p>
        </p:txBody>
      </p:sp>
      <p:pic>
        <p:nvPicPr>
          <p:cNvPr id="7" name="Picture 12" descr="wordmark_A3_white.EPS"/>
          <p:cNvPicPr>
            <a:picLocks noChangeAspect="1"/>
          </p:cNvPicPr>
          <p:nvPr/>
        </p:nvPicPr>
        <p:blipFill>
          <a:blip r:embed="rId2"/>
          <a:srcRect/>
          <a:stretch>
            <a:fillRect/>
          </a:stretch>
        </p:blipFill>
        <p:spPr bwMode="auto">
          <a:xfrm>
            <a:off x="262078" y="99526"/>
            <a:ext cx="3471722" cy="586274"/>
          </a:xfrm>
          <a:prstGeom prst="rect">
            <a:avLst/>
          </a:prstGeom>
          <a:noFill/>
          <a:ln w="9525">
            <a:noFill/>
            <a:miter lim="800000"/>
            <a:headEnd/>
            <a:tailEnd/>
          </a:ln>
        </p:spPr>
      </p:pic>
      <p:sp>
        <p:nvSpPr>
          <p:cNvPr id="9" name="Rectangle 8"/>
          <p:cNvSpPr/>
          <p:nvPr/>
        </p:nvSpPr>
        <p:spPr>
          <a:xfrm>
            <a:off x="4603716" y="2967335"/>
            <a:ext cx="2984600" cy="830997"/>
          </a:xfrm>
          <a:prstGeom prst="rect">
            <a:avLst/>
          </a:prstGeom>
          <a:noFill/>
        </p:spPr>
        <p:txBody>
          <a:bodyPr wrap="none" lIns="91440" tIns="45720" rIns="91440" bIns="45720">
            <a:spAutoFit/>
          </a:bodyPr>
          <a:lstStyle/>
          <a:p>
            <a:pPr algn="ctr"/>
            <a:r>
              <a:rPr lang="en-US" sz="4800" dirty="0" smtClean="0">
                <a:ln w="0"/>
                <a:effectLst>
                  <a:outerShdw blurRad="38100" dist="19050" dir="2700000" algn="tl" rotWithShape="0">
                    <a:schemeClr val="dk1">
                      <a:alpha val="40000"/>
                    </a:schemeClr>
                  </a:outerShdw>
                </a:effectLst>
              </a:rPr>
              <a:t>Questions</a:t>
            </a:r>
            <a:r>
              <a:rPr lang="en-US" sz="4800" dirty="0">
                <a:ln w="0"/>
                <a:effectLst>
                  <a:outerShdw blurRad="38100" dist="19050" dir="2700000" algn="tl" rotWithShape="0">
                    <a:schemeClr val="dk1">
                      <a:alpha val="40000"/>
                    </a:schemeClr>
                  </a:outerShdw>
                </a:effectLst>
              </a:rPr>
              <a:t>?</a:t>
            </a:r>
            <a:endParaRPr lang="en-US" sz="4800" dirty="0" smtClean="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993241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749311"/>
            <a:ext cx="12192000" cy="269591"/>
          </a:xfrm>
          <a:prstGeom prst="rect">
            <a:avLst/>
          </a:prstGeom>
          <a:solidFill>
            <a:srgbClr val="E6B92A"/>
          </a:solidFill>
          <a:ln w="9525">
            <a:noFill/>
            <a:miter lim="800000"/>
            <a:headEnd/>
            <a:tailEnd/>
          </a:ln>
          <a:effectLst/>
        </p:spPr>
        <p:txBody>
          <a:bodyPr wrap="none" anchor="ctr">
            <a:prstTxWarp prst="textNoShape">
              <a:avLst/>
            </a:prstTxWarp>
          </a:bodyPr>
          <a:lstStyle/>
          <a:p>
            <a:endParaRPr lang="en-US" b="1" dirty="0"/>
          </a:p>
        </p:txBody>
      </p:sp>
      <p:sp>
        <p:nvSpPr>
          <p:cNvPr id="6" name="Rectangle 6"/>
          <p:cNvSpPr>
            <a:spLocks noChangeArrowheads="1"/>
          </p:cNvSpPr>
          <p:nvPr/>
        </p:nvSpPr>
        <p:spPr bwMode="auto">
          <a:xfrm>
            <a:off x="0" y="0"/>
            <a:ext cx="12192000" cy="751332"/>
          </a:xfrm>
          <a:prstGeom prst="rect">
            <a:avLst/>
          </a:prstGeom>
          <a:solidFill>
            <a:srgbClr val="632B8D"/>
          </a:solidFill>
          <a:ln w="9525">
            <a:noFill/>
            <a:miter lim="800000"/>
            <a:headEnd/>
            <a:tailEnd/>
          </a:ln>
          <a:effectLst/>
        </p:spPr>
        <p:txBody>
          <a:bodyPr wrap="none" anchor="ctr">
            <a:prstTxWarp prst="textNoShape">
              <a:avLst/>
            </a:prstTxWarp>
          </a:bodyPr>
          <a:lstStyle/>
          <a:p>
            <a:pPr lvl="0" algn="r" defTabSz="914400">
              <a:lnSpc>
                <a:spcPct val="90000"/>
              </a:lnSpc>
              <a:defRPr/>
            </a:pPr>
            <a:endParaRPr lang="en-US" sz="2400" kern="0" cap="all" dirty="0">
              <a:solidFill>
                <a:srgbClr val="FFFFFF"/>
              </a:solidFill>
            </a:endParaRPr>
          </a:p>
        </p:txBody>
      </p:sp>
      <p:pic>
        <p:nvPicPr>
          <p:cNvPr id="7" name="Picture 12" descr="wordmark_A3_white.EPS"/>
          <p:cNvPicPr>
            <a:picLocks noChangeAspect="1"/>
          </p:cNvPicPr>
          <p:nvPr/>
        </p:nvPicPr>
        <p:blipFill>
          <a:blip r:embed="rId2"/>
          <a:srcRect/>
          <a:stretch>
            <a:fillRect/>
          </a:stretch>
        </p:blipFill>
        <p:spPr bwMode="auto">
          <a:xfrm>
            <a:off x="262078" y="99526"/>
            <a:ext cx="3471722" cy="586274"/>
          </a:xfrm>
          <a:prstGeom prst="rect">
            <a:avLst/>
          </a:prstGeom>
          <a:noFill/>
          <a:ln w="9525">
            <a:noFill/>
            <a:miter lim="800000"/>
            <a:headEnd/>
            <a:tailEnd/>
          </a:ln>
        </p:spPr>
      </p:pic>
      <p:sp>
        <p:nvSpPr>
          <p:cNvPr id="2" name="TextBox 1"/>
          <p:cNvSpPr txBox="1"/>
          <p:nvPr/>
        </p:nvSpPr>
        <p:spPr>
          <a:xfrm>
            <a:off x="8349344" y="174171"/>
            <a:ext cx="3657600" cy="400110"/>
          </a:xfrm>
          <a:prstGeom prst="rect">
            <a:avLst/>
          </a:prstGeom>
          <a:noFill/>
        </p:spPr>
        <p:txBody>
          <a:bodyPr wrap="square" rtlCol="0">
            <a:spAutoFit/>
          </a:bodyPr>
          <a:lstStyle/>
          <a:p>
            <a:pPr algn="r"/>
            <a:r>
              <a:rPr lang="en-US" sz="2000" b="1" dirty="0" smtClean="0">
                <a:solidFill>
                  <a:schemeClr val="bg1"/>
                </a:solidFill>
              </a:rPr>
              <a:t>General Information</a:t>
            </a:r>
          </a:p>
        </p:txBody>
      </p:sp>
      <p:graphicFrame>
        <p:nvGraphicFramePr>
          <p:cNvPr id="9" name="Chart 8"/>
          <p:cNvGraphicFramePr>
            <a:graphicFrameLocks/>
          </p:cNvGraphicFramePr>
          <p:nvPr>
            <p:extLst>
              <p:ext uri="{D42A27DB-BD31-4B8C-83A1-F6EECF244321}">
                <p14:modId xmlns:p14="http://schemas.microsoft.com/office/powerpoint/2010/main" val="287768972"/>
              </p:ext>
            </p:extLst>
          </p:nvPr>
        </p:nvGraphicFramePr>
        <p:xfrm>
          <a:off x="125074" y="1097280"/>
          <a:ext cx="12161520" cy="5760720"/>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a:xfrm>
            <a:off x="262077" y="1207171"/>
            <a:ext cx="11044209" cy="410882"/>
          </a:xfrm>
          <a:prstGeom prst="rect">
            <a:avLst/>
          </a:prstGeom>
        </p:spPr>
        <p:txBody>
          <a:bodyPr wrap="square">
            <a:spAutoFit/>
          </a:bodyPr>
          <a:lstStyle/>
          <a:p>
            <a:pPr>
              <a:lnSpc>
                <a:spcPct val="115000"/>
              </a:lnSpc>
              <a:spcAft>
                <a:spcPts val="1000"/>
              </a:spcAft>
            </a:pPr>
            <a:r>
              <a:rPr lang="en-US" b="1" dirty="0">
                <a:latin typeface="Calibri" panose="020F0502020204030204" pitchFamily="34" charset="0"/>
                <a:ea typeface="Calibri" panose="020F0502020204030204" pitchFamily="34" charset="0"/>
                <a:cs typeface="Times New Roman" panose="02020603050405020304" pitchFamily="18" charset="0"/>
              </a:rPr>
              <a:t>Governed by SUNY Policy:  </a:t>
            </a:r>
            <a:r>
              <a:rPr lang="en-US" dirty="0">
                <a:latin typeface="Calibri" panose="020F0502020204030204" pitchFamily="34" charset="0"/>
                <a:ea typeface="Calibri" panose="020F0502020204030204" pitchFamily="34" charset="0"/>
                <a:cs typeface="Times New Roman" panose="02020603050405020304" pitchFamily="18" charset="0"/>
              </a:rPr>
              <a:t>University Policy on Fees, Rentals, and Other Charges (Policy Document 7804)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1000460" y="1768213"/>
            <a:ext cx="9178963" cy="2322174"/>
          </a:xfrm>
          <a:prstGeom prst="rect">
            <a:avLst/>
          </a:prstGeom>
        </p:spPr>
        <p:txBody>
          <a:bodyPr wrap="square">
            <a:spAutoFit/>
          </a:bodyPr>
          <a:lstStyle/>
          <a:p>
            <a:pPr marL="342900" marR="0" lvl="0" indent="-342900">
              <a:lnSpc>
                <a:spcPct val="115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Fees and rate changes require </a:t>
            </a:r>
            <a:r>
              <a:rPr lang="en-US" b="1" dirty="0">
                <a:latin typeface="Calibri" panose="020F0502020204030204" pitchFamily="34" charset="0"/>
                <a:ea typeface="Calibri" panose="020F0502020204030204" pitchFamily="34" charset="0"/>
                <a:cs typeface="Times New Roman" panose="02020603050405020304" pitchFamily="18" charset="0"/>
              </a:rPr>
              <a:t>approval</a:t>
            </a:r>
            <a:r>
              <a:rPr lang="en-US" dirty="0">
                <a:latin typeface="Calibri" panose="020F0502020204030204" pitchFamily="34" charset="0"/>
                <a:ea typeface="Calibri" panose="020F0502020204030204" pitchFamily="34" charset="0"/>
                <a:cs typeface="Times New Roman" panose="02020603050405020304" pitchFamily="18" charset="0"/>
              </a:rPr>
              <a:t> by the </a:t>
            </a:r>
            <a:r>
              <a:rPr lang="en-US" b="1" dirty="0">
                <a:latin typeface="Calibri" panose="020F0502020204030204" pitchFamily="34" charset="0"/>
                <a:ea typeface="Calibri" panose="020F0502020204030204" pitchFamily="34" charset="0"/>
                <a:cs typeface="Times New Roman" panose="02020603050405020304" pitchFamily="18" charset="0"/>
              </a:rPr>
              <a:t>Chancellor</a:t>
            </a:r>
            <a:r>
              <a:rPr lang="en-US" dirty="0">
                <a:latin typeface="Calibri" panose="020F0502020204030204" pitchFamily="34" charset="0"/>
                <a:ea typeface="Calibri" panose="020F0502020204030204" pitchFamily="34" charset="0"/>
                <a:cs typeface="Times New Roman" panose="02020603050405020304" pitchFamily="18" charset="0"/>
              </a:rPr>
              <a:t> or Chancellor’s designee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Broad-based fees are generally </a:t>
            </a:r>
            <a:r>
              <a:rPr lang="en-US" b="1" dirty="0">
                <a:latin typeface="Calibri" panose="020F0502020204030204" pitchFamily="34" charset="0"/>
                <a:ea typeface="Calibri" panose="020F0502020204030204" pitchFamily="34" charset="0"/>
                <a:cs typeface="Times New Roman" panose="02020603050405020304" pitchFamily="18" charset="0"/>
              </a:rPr>
              <a:t>charged to all enrolled </a:t>
            </a:r>
            <a:r>
              <a:rPr lang="en-US" b="1" dirty="0" smtClean="0">
                <a:latin typeface="Calibri" panose="020F0502020204030204" pitchFamily="34" charset="0"/>
                <a:ea typeface="Calibri" panose="020F0502020204030204" pitchFamily="34" charset="0"/>
                <a:cs typeface="Times New Roman" panose="02020603050405020304" pitchFamily="18" charset="0"/>
              </a:rPr>
              <a:t>students</a:t>
            </a:r>
          </a:p>
          <a:p>
            <a:pPr marL="800100" lvl="1" indent="-342900">
              <a:lnSpc>
                <a:spcPct val="115000"/>
              </a:lnSpc>
              <a:buFont typeface="Symbol" panose="05050102010706020507" pitchFamily="18" charset="2"/>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A waiver policy exists outlining specific circumstances where certain fees are waived</a:t>
            </a:r>
          </a:p>
          <a:p>
            <a:pPr marL="342900" marR="0" lvl="0" indent="-342900">
              <a:lnSpc>
                <a:spcPct val="115000"/>
              </a:lnSpc>
              <a:spcBef>
                <a:spcPts val="0"/>
              </a:spcBef>
              <a:spcAft>
                <a:spcPts val="0"/>
              </a:spcAft>
              <a:buFont typeface="Symbol" panose="05050102010706020507" pitchFamily="18" charset="2"/>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Campuses </a:t>
            </a:r>
            <a:r>
              <a:rPr lang="en-US" dirty="0">
                <a:latin typeface="Calibri" panose="020F0502020204030204" pitchFamily="34" charset="0"/>
                <a:ea typeface="Calibri" panose="020F0502020204030204" pitchFamily="34" charset="0"/>
                <a:cs typeface="Times New Roman" panose="02020603050405020304" pitchFamily="18" charset="0"/>
              </a:rPr>
              <a:t>are required to submit a </a:t>
            </a:r>
            <a:r>
              <a:rPr lang="en-US" b="1" dirty="0">
                <a:latin typeface="Calibri" panose="020F0502020204030204" pitchFamily="34" charset="0"/>
                <a:ea typeface="Calibri" panose="020F0502020204030204" pitchFamily="34" charset="0"/>
                <a:cs typeface="Times New Roman" panose="02020603050405020304" pitchFamily="18" charset="0"/>
              </a:rPr>
              <a:t>five-year </a:t>
            </a:r>
            <a:r>
              <a:rPr lang="en-US" b="1" dirty="0" smtClean="0">
                <a:latin typeface="Calibri" panose="020F0502020204030204" pitchFamily="34" charset="0"/>
                <a:ea typeface="Calibri" panose="020F0502020204030204" pitchFamily="34" charset="0"/>
                <a:cs typeface="Times New Roman" panose="02020603050405020304" pitchFamily="18" charset="0"/>
              </a:rPr>
              <a:t>plan </a:t>
            </a:r>
            <a:r>
              <a:rPr lang="en-US" dirty="0" smtClean="0">
                <a:latin typeface="Calibri" panose="020F0502020204030204" pitchFamily="34" charset="0"/>
                <a:ea typeface="Calibri" panose="020F0502020204030204" pitchFamily="34" charset="0"/>
                <a:cs typeface="Times New Roman" panose="02020603050405020304" pitchFamily="18" charset="0"/>
              </a:rPr>
              <a:t>to SUNY System Administration annually</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Accumulation of revenue must conform to SUNY </a:t>
            </a:r>
            <a:r>
              <a:rPr lang="en-US" b="1" dirty="0">
                <a:latin typeface="Calibri" panose="020F0502020204030204" pitchFamily="34" charset="0"/>
                <a:ea typeface="Calibri" panose="020F0502020204030204" pitchFamily="34" charset="0"/>
                <a:cs typeface="Times New Roman" panose="02020603050405020304" pitchFamily="18" charset="0"/>
              </a:rPr>
              <a:t>policy</a:t>
            </a:r>
            <a:r>
              <a:rPr lang="en-US" dirty="0">
                <a:latin typeface="Calibri" panose="020F0502020204030204" pitchFamily="34" charset="0"/>
                <a:ea typeface="Calibri" panose="020F0502020204030204" pitchFamily="34" charset="0"/>
                <a:cs typeface="Times New Roman" panose="02020603050405020304" pitchFamily="18" charset="0"/>
              </a:rPr>
              <a:t> on financial </a:t>
            </a:r>
            <a:r>
              <a:rPr lang="en-US" b="1" dirty="0">
                <a:latin typeface="Calibri" panose="020F0502020204030204" pitchFamily="34" charset="0"/>
                <a:ea typeface="Calibri" panose="020F0502020204030204" pitchFamily="34" charset="0"/>
                <a:cs typeface="Times New Roman" panose="02020603050405020304" pitchFamily="18" charset="0"/>
              </a:rPr>
              <a:t>reserves</a:t>
            </a:r>
            <a:endParaRPr lang="en-US" sz="1600" b="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Increases must be sensitive to student financial </a:t>
            </a:r>
            <a:r>
              <a:rPr lang="en-US" b="1" dirty="0">
                <a:latin typeface="Calibri" panose="020F0502020204030204" pitchFamily="34" charset="0"/>
                <a:ea typeface="Calibri" panose="020F0502020204030204" pitchFamily="34" charset="0"/>
                <a:cs typeface="Times New Roman" panose="02020603050405020304" pitchFamily="18" charset="0"/>
              </a:rPr>
              <a:t>access</a:t>
            </a:r>
            <a:endParaRPr lang="en-US" sz="1600" b="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Fee </a:t>
            </a:r>
            <a:r>
              <a:rPr lang="en-US" b="1" dirty="0">
                <a:latin typeface="Calibri" panose="020F0502020204030204" pitchFamily="34" charset="0"/>
                <a:ea typeface="Calibri" panose="020F0502020204030204" pitchFamily="34" charset="0"/>
                <a:cs typeface="Times New Roman" panose="02020603050405020304" pitchFamily="18" charset="0"/>
              </a:rPr>
              <a:t>increases</a:t>
            </a:r>
            <a:r>
              <a:rPr lang="en-US" dirty="0">
                <a:latin typeface="Calibri" panose="020F0502020204030204" pitchFamily="34" charset="0"/>
                <a:ea typeface="Calibri" panose="020F0502020204030204" pitchFamily="34" charset="0"/>
                <a:cs typeface="Times New Roman" panose="02020603050405020304" pitchFamily="18" charset="0"/>
              </a:rPr>
              <a:t> are generally restricted to </a:t>
            </a:r>
            <a:r>
              <a:rPr lang="en-US" dirty="0" smtClean="0">
                <a:latin typeface="Calibri" panose="020F0502020204030204" pitchFamily="34" charset="0"/>
                <a:ea typeface="Calibri" panose="020F0502020204030204" pitchFamily="34" charset="0"/>
                <a:cs typeface="Times New Roman" panose="02020603050405020304" pitchFamily="18" charset="0"/>
              </a:rPr>
              <a:t>Higher Education Price Index </a:t>
            </a:r>
            <a:r>
              <a:rPr lang="en-US" b="1" dirty="0" smtClean="0">
                <a:latin typeface="Calibri" panose="020F0502020204030204" pitchFamily="34" charset="0"/>
                <a:ea typeface="Calibri" panose="020F0502020204030204" pitchFamily="34" charset="0"/>
                <a:cs typeface="Times New Roman" panose="02020603050405020304" pitchFamily="18" charset="0"/>
              </a:rPr>
              <a:t>(HEPI)</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5533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49344" y="174171"/>
            <a:ext cx="3657600" cy="400110"/>
          </a:xfrm>
          <a:prstGeom prst="rect">
            <a:avLst/>
          </a:prstGeom>
          <a:noFill/>
        </p:spPr>
        <p:txBody>
          <a:bodyPr wrap="square" rtlCol="0">
            <a:spAutoFit/>
          </a:bodyPr>
          <a:lstStyle/>
          <a:p>
            <a:pPr algn="r"/>
            <a:r>
              <a:rPr lang="en-US" sz="2000" b="1" dirty="0" smtClean="0">
                <a:solidFill>
                  <a:schemeClr val="bg1"/>
                </a:solidFill>
              </a:rPr>
              <a:t>General Information</a:t>
            </a:r>
          </a:p>
        </p:txBody>
      </p:sp>
      <p:graphicFrame>
        <p:nvGraphicFramePr>
          <p:cNvPr id="5" name="Chart 4"/>
          <p:cNvGraphicFramePr>
            <a:graphicFrameLocks/>
          </p:cNvGraphicFramePr>
          <p:nvPr>
            <p:extLst>
              <p:ext uri="{D42A27DB-BD31-4B8C-83A1-F6EECF244321}">
                <p14:modId xmlns:p14="http://schemas.microsoft.com/office/powerpoint/2010/main" val="2820130710"/>
              </p:ext>
            </p:extLst>
          </p:nvPr>
        </p:nvGraphicFramePr>
        <p:xfrm>
          <a:off x="1527585" y="1376979"/>
          <a:ext cx="9230061" cy="5088367"/>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9637987" y="5885792"/>
            <a:ext cx="1870842" cy="584775"/>
          </a:xfrm>
          <a:prstGeom prst="rect">
            <a:avLst/>
          </a:prstGeom>
          <a:noFill/>
        </p:spPr>
        <p:txBody>
          <a:bodyPr wrap="square" rtlCol="0">
            <a:spAutoFit/>
          </a:bodyPr>
          <a:lstStyle/>
          <a:p>
            <a:r>
              <a:rPr lang="en-US" sz="1600" dirty="0" smtClean="0"/>
              <a:t>Total fee $2,886</a:t>
            </a:r>
          </a:p>
          <a:p>
            <a:r>
              <a:rPr lang="en-US" sz="1600" dirty="0" smtClean="0"/>
              <a:t>UG Tuition $6,870</a:t>
            </a:r>
            <a:endParaRPr lang="en-US" sz="1600" dirty="0"/>
          </a:p>
        </p:txBody>
      </p:sp>
    </p:spTree>
    <p:extLst>
      <p:ext uri="{BB962C8B-B14F-4D97-AF65-F5344CB8AC3E}">
        <p14:creationId xmlns:p14="http://schemas.microsoft.com/office/powerpoint/2010/main" val="160761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749311"/>
            <a:ext cx="12192000" cy="269591"/>
          </a:xfrm>
          <a:prstGeom prst="rect">
            <a:avLst/>
          </a:prstGeom>
          <a:solidFill>
            <a:srgbClr val="E6B92A"/>
          </a:solidFill>
          <a:ln w="9525">
            <a:noFill/>
            <a:miter lim="800000"/>
            <a:headEnd/>
            <a:tailEnd/>
          </a:ln>
          <a:effectLst/>
        </p:spPr>
        <p:txBody>
          <a:bodyPr wrap="none" anchor="ctr">
            <a:prstTxWarp prst="textNoShape">
              <a:avLst/>
            </a:prstTxWarp>
          </a:bodyPr>
          <a:lstStyle/>
          <a:p>
            <a:endParaRPr lang="en-US" b="1" dirty="0"/>
          </a:p>
        </p:txBody>
      </p:sp>
      <p:sp>
        <p:nvSpPr>
          <p:cNvPr id="6" name="Rectangle 6"/>
          <p:cNvSpPr>
            <a:spLocks noChangeArrowheads="1"/>
          </p:cNvSpPr>
          <p:nvPr/>
        </p:nvSpPr>
        <p:spPr bwMode="auto">
          <a:xfrm>
            <a:off x="0" y="0"/>
            <a:ext cx="12192000" cy="751332"/>
          </a:xfrm>
          <a:prstGeom prst="rect">
            <a:avLst/>
          </a:prstGeom>
          <a:solidFill>
            <a:srgbClr val="632B8D"/>
          </a:solidFill>
          <a:ln w="9525">
            <a:noFill/>
            <a:miter lim="800000"/>
            <a:headEnd/>
            <a:tailEnd/>
          </a:ln>
          <a:effectLst/>
        </p:spPr>
        <p:txBody>
          <a:bodyPr wrap="none" anchor="ctr">
            <a:prstTxWarp prst="textNoShape">
              <a:avLst/>
            </a:prstTxWarp>
          </a:bodyPr>
          <a:lstStyle/>
          <a:p>
            <a:pPr lvl="0" algn="r" defTabSz="914400">
              <a:lnSpc>
                <a:spcPct val="90000"/>
              </a:lnSpc>
              <a:defRPr/>
            </a:pPr>
            <a:endParaRPr lang="en-US" sz="2400" kern="0" cap="all" dirty="0">
              <a:solidFill>
                <a:srgbClr val="FFFFFF"/>
              </a:solidFill>
            </a:endParaRPr>
          </a:p>
        </p:txBody>
      </p:sp>
      <p:pic>
        <p:nvPicPr>
          <p:cNvPr id="7" name="Picture 12" descr="wordmark_A3_white.EPS"/>
          <p:cNvPicPr>
            <a:picLocks noChangeAspect="1"/>
          </p:cNvPicPr>
          <p:nvPr/>
        </p:nvPicPr>
        <p:blipFill>
          <a:blip r:embed="rId2"/>
          <a:srcRect/>
          <a:stretch>
            <a:fillRect/>
          </a:stretch>
        </p:blipFill>
        <p:spPr bwMode="auto">
          <a:xfrm>
            <a:off x="262078" y="99526"/>
            <a:ext cx="3471722" cy="586274"/>
          </a:xfrm>
          <a:prstGeom prst="rect">
            <a:avLst/>
          </a:prstGeom>
          <a:noFill/>
          <a:ln w="9525">
            <a:noFill/>
            <a:miter lim="800000"/>
            <a:headEnd/>
            <a:tailEnd/>
          </a:ln>
        </p:spPr>
      </p:pic>
      <p:graphicFrame>
        <p:nvGraphicFramePr>
          <p:cNvPr id="9" name="Chart 8"/>
          <p:cNvGraphicFramePr>
            <a:graphicFrameLocks/>
          </p:cNvGraphicFramePr>
          <p:nvPr>
            <p:extLst>
              <p:ext uri="{D42A27DB-BD31-4B8C-83A1-F6EECF244321}">
                <p14:modId xmlns:p14="http://schemas.microsoft.com/office/powerpoint/2010/main" val="3464586302"/>
              </p:ext>
            </p:extLst>
          </p:nvPr>
        </p:nvGraphicFramePr>
        <p:xfrm>
          <a:off x="0" y="1082413"/>
          <a:ext cx="12161520" cy="57607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093313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749311"/>
            <a:ext cx="12192000" cy="269591"/>
          </a:xfrm>
          <a:prstGeom prst="rect">
            <a:avLst/>
          </a:prstGeom>
          <a:solidFill>
            <a:srgbClr val="E6B92A"/>
          </a:solidFill>
          <a:ln w="9525">
            <a:noFill/>
            <a:miter lim="800000"/>
            <a:headEnd/>
            <a:tailEnd/>
          </a:ln>
          <a:effectLst/>
        </p:spPr>
        <p:txBody>
          <a:bodyPr wrap="none" anchor="ctr">
            <a:prstTxWarp prst="textNoShape">
              <a:avLst/>
            </a:prstTxWarp>
          </a:bodyPr>
          <a:lstStyle/>
          <a:p>
            <a:endParaRPr lang="en-US" b="1" dirty="0"/>
          </a:p>
        </p:txBody>
      </p:sp>
      <p:sp>
        <p:nvSpPr>
          <p:cNvPr id="6" name="Rectangle 6"/>
          <p:cNvSpPr>
            <a:spLocks noChangeArrowheads="1"/>
          </p:cNvSpPr>
          <p:nvPr/>
        </p:nvSpPr>
        <p:spPr bwMode="auto">
          <a:xfrm>
            <a:off x="0" y="0"/>
            <a:ext cx="12192000" cy="751332"/>
          </a:xfrm>
          <a:prstGeom prst="rect">
            <a:avLst/>
          </a:prstGeom>
          <a:solidFill>
            <a:srgbClr val="632B8D"/>
          </a:solidFill>
          <a:ln w="9525">
            <a:noFill/>
            <a:miter lim="800000"/>
            <a:headEnd/>
            <a:tailEnd/>
          </a:ln>
          <a:effectLst/>
        </p:spPr>
        <p:txBody>
          <a:bodyPr wrap="none" anchor="ctr">
            <a:prstTxWarp prst="textNoShape">
              <a:avLst/>
            </a:prstTxWarp>
          </a:bodyPr>
          <a:lstStyle/>
          <a:p>
            <a:pPr lvl="0" algn="r" defTabSz="914400">
              <a:lnSpc>
                <a:spcPct val="90000"/>
              </a:lnSpc>
              <a:defRPr/>
            </a:pPr>
            <a:endParaRPr lang="en-US" sz="2400" kern="0" cap="all" dirty="0">
              <a:solidFill>
                <a:srgbClr val="FFFFFF"/>
              </a:solidFill>
            </a:endParaRPr>
          </a:p>
        </p:txBody>
      </p:sp>
      <p:pic>
        <p:nvPicPr>
          <p:cNvPr id="7" name="Picture 12" descr="wordmark_A3_white.EPS"/>
          <p:cNvPicPr>
            <a:picLocks noChangeAspect="1"/>
          </p:cNvPicPr>
          <p:nvPr/>
        </p:nvPicPr>
        <p:blipFill>
          <a:blip r:embed="rId2"/>
          <a:srcRect/>
          <a:stretch>
            <a:fillRect/>
          </a:stretch>
        </p:blipFill>
        <p:spPr bwMode="auto">
          <a:xfrm>
            <a:off x="262078" y="99526"/>
            <a:ext cx="3471722" cy="586274"/>
          </a:xfrm>
          <a:prstGeom prst="rect">
            <a:avLst/>
          </a:prstGeom>
          <a:noFill/>
          <a:ln w="9525">
            <a:noFill/>
            <a:miter lim="800000"/>
            <a:headEnd/>
            <a:tailEnd/>
          </a:ln>
        </p:spPr>
      </p:pic>
      <p:graphicFrame>
        <p:nvGraphicFramePr>
          <p:cNvPr id="2" name="Diagram 1"/>
          <p:cNvGraphicFramePr/>
          <p:nvPr>
            <p:extLst>
              <p:ext uri="{D42A27DB-BD31-4B8C-83A1-F6EECF244321}">
                <p14:modId xmlns:p14="http://schemas.microsoft.com/office/powerpoint/2010/main" val="1324839493"/>
              </p:ext>
            </p:extLst>
          </p:nvPr>
        </p:nvGraphicFramePr>
        <p:xfrm>
          <a:off x="147918" y="1018901"/>
          <a:ext cx="11887200" cy="27731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806824" y="3550024"/>
            <a:ext cx="10596282" cy="923330"/>
          </a:xfrm>
          <a:prstGeom prst="rect">
            <a:avLst/>
          </a:prstGeom>
          <a:noFill/>
        </p:spPr>
        <p:txBody>
          <a:bodyPr wrap="square" rtlCol="0">
            <a:spAutoFit/>
          </a:bodyPr>
          <a:lstStyle/>
          <a:p>
            <a:r>
              <a:rPr lang="en-US" b="1" dirty="0" smtClean="0">
                <a:solidFill>
                  <a:srgbClr val="7030A0"/>
                </a:solidFill>
              </a:rPr>
              <a:t>Fall Semester</a:t>
            </a:r>
          </a:p>
          <a:p>
            <a:pPr marL="285750" indent="-285750">
              <a:buFont typeface="Arial" panose="020B0604020202020204" pitchFamily="34" charset="0"/>
              <a:buChar char="•"/>
            </a:pPr>
            <a:r>
              <a:rPr lang="en-US" dirty="0"/>
              <a:t>Program areas hold meetings 2 to 4 times per semester with their advisory bodies</a:t>
            </a:r>
          </a:p>
          <a:p>
            <a:endParaRPr lang="en-US" dirty="0"/>
          </a:p>
        </p:txBody>
      </p:sp>
      <p:sp>
        <p:nvSpPr>
          <p:cNvPr id="8" name="Oval 7"/>
          <p:cNvSpPr/>
          <p:nvPr/>
        </p:nvSpPr>
        <p:spPr>
          <a:xfrm>
            <a:off x="147918" y="1277304"/>
            <a:ext cx="1613647" cy="860612"/>
          </a:xfrm>
          <a:prstGeom prst="ellipse">
            <a:avLst/>
          </a:prstGeom>
          <a:noFill/>
          <a:ln w="508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8349344" y="174171"/>
            <a:ext cx="3657600" cy="400110"/>
          </a:xfrm>
          <a:prstGeom prst="rect">
            <a:avLst/>
          </a:prstGeom>
          <a:noFill/>
        </p:spPr>
        <p:txBody>
          <a:bodyPr wrap="square" rtlCol="0">
            <a:spAutoFit/>
          </a:bodyPr>
          <a:lstStyle/>
          <a:p>
            <a:pPr algn="r"/>
            <a:r>
              <a:rPr lang="en-US" sz="2000" b="1" dirty="0" smtClean="0">
                <a:solidFill>
                  <a:schemeClr val="bg1"/>
                </a:solidFill>
              </a:rPr>
              <a:t>Process Timeline</a:t>
            </a:r>
          </a:p>
        </p:txBody>
      </p:sp>
    </p:spTree>
    <p:extLst>
      <p:ext uri="{BB962C8B-B14F-4D97-AF65-F5344CB8AC3E}">
        <p14:creationId xmlns:p14="http://schemas.microsoft.com/office/powerpoint/2010/main" val="2442088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749311"/>
            <a:ext cx="12192000" cy="269591"/>
          </a:xfrm>
          <a:prstGeom prst="rect">
            <a:avLst/>
          </a:prstGeom>
          <a:solidFill>
            <a:srgbClr val="E6B92A"/>
          </a:solidFill>
          <a:ln w="9525">
            <a:noFill/>
            <a:miter lim="800000"/>
            <a:headEnd/>
            <a:tailEnd/>
          </a:ln>
          <a:effectLst/>
        </p:spPr>
        <p:txBody>
          <a:bodyPr wrap="none" anchor="ctr">
            <a:prstTxWarp prst="textNoShape">
              <a:avLst/>
            </a:prstTxWarp>
          </a:bodyPr>
          <a:lstStyle/>
          <a:p>
            <a:endParaRPr lang="en-US" b="1" dirty="0"/>
          </a:p>
        </p:txBody>
      </p:sp>
      <p:sp>
        <p:nvSpPr>
          <p:cNvPr id="6" name="Rectangle 6"/>
          <p:cNvSpPr>
            <a:spLocks noChangeArrowheads="1"/>
          </p:cNvSpPr>
          <p:nvPr/>
        </p:nvSpPr>
        <p:spPr bwMode="auto">
          <a:xfrm>
            <a:off x="0" y="0"/>
            <a:ext cx="12192000" cy="751332"/>
          </a:xfrm>
          <a:prstGeom prst="rect">
            <a:avLst/>
          </a:prstGeom>
          <a:solidFill>
            <a:srgbClr val="632B8D"/>
          </a:solidFill>
          <a:ln w="9525">
            <a:noFill/>
            <a:miter lim="800000"/>
            <a:headEnd/>
            <a:tailEnd/>
          </a:ln>
          <a:effectLst/>
        </p:spPr>
        <p:txBody>
          <a:bodyPr wrap="none" anchor="ctr">
            <a:prstTxWarp prst="textNoShape">
              <a:avLst/>
            </a:prstTxWarp>
          </a:bodyPr>
          <a:lstStyle/>
          <a:p>
            <a:pPr lvl="0" algn="r" defTabSz="914400">
              <a:lnSpc>
                <a:spcPct val="90000"/>
              </a:lnSpc>
              <a:defRPr/>
            </a:pPr>
            <a:endParaRPr lang="en-US" sz="2400" kern="0" cap="all" dirty="0">
              <a:solidFill>
                <a:srgbClr val="FFFFFF"/>
              </a:solidFill>
            </a:endParaRPr>
          </a:p>
        </p:txBody>
      </p:sp>
      <p:pic>
        <p:nvPicPr>
          <p:cNvPr id="7" name="Picture 12" descr="wordmark_A3_white.EPS"/>
          <p:cNvPicPr>
            <a:picLocks noChangeAspect="1"/>
          </p:cNvPicPr>
          <p:nvPr/>
        </p:nvPicPr>
        <p:blipFill>
          <a:blip r:embed="rId2"/>
          <a:srcRect/>
          <a:stretch>
            <a:fillRect/>
          </a:stretch>
        </p:blipFill>
        <p:spPr bwMode="auto">
          <a:xfrm>
            <a:off x="262078" y="99526"/>
            <a:ext cx="3471722" cy="586274"/>
          </a:xfrm>
          <a:prstGeom prst="rect">
            <a:avLst/>
          </a:prstGeom>
          <a:noFill/>
          <a:ln w="9525">
            <a:noFill/>
            <a:miter lim="800000"/>
            <a:headEnd/>
            <a:tailEnd/>
          </a:ln>
        </p:spPr>
      </p:pic>
      <p:graphicFrame>
        <p:nvGraphicFramePr>
          <p:cNvPr id="2" name="Diagram 1"/>
          <p:cNvGraphicFramePr/>
          <p:nvPr>
            <p:extLst>
              <p:ext uri="{D42A27DB-BD31-4B8C-83A1-F6EECF244321}">
                <p14:modId xmlns:p14="http://schemas.microsoft.com/office/powerpoint/2010/main" val="3860561273"/>
              </p:ext>
            </p:extLst>
          </p:nvPr>
        </p:nvGraphicFramePr>
        <p:xfrm>
          <a:off x="147918" y="1018901"/>
          <a:ext cx="11887200" cy="27731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806824" y="3550024"/>
            <a:ext cx="10596282" cy="2585323"/>
          </a:xfrm>
          <a:prstGeom prst="rect">
            <a:avLst/>
          </a:prstGeom>
          <a:noFill/>
        </p:spPr>
        <p:txBody>
          <a:bodyPr wrap="square" rtlCol="0">
            <a:spAutoFit/>
          </a:bodyPr>
          <a:lstStyle/>
          <a:p>
            <a:r>
              <a:rPr lang="en-US" b="1" dirty="0" smtClean="0">
                <a:solidFill>
                  <a:srgbClr val="7030A0"/>
                </a:solidFill>
              </a:rPr>
              <a:t>January</a:t>
            </a:r>
          </a:p>
          <a:p>
            <a:pPr marL="742950" lvl="1" indent="-285750">
              <a:buFont typeface="Arial" panose="020B0604020202020204" pitchFamily="34" charset="0"/>
              <a:buChar char="•"/>
            </a:pPr>
            <a:r>
              <a:rPr lang="en-US" dirty="0" smtClean="0"/>
              <a:t>Budget Office holds </a:t>
            </a:r>
            <a:r>
              <a:rPr lang="en-US" dirty="0"/>
              <a:t>mid-year budget meetings with program areas to discuss current year budget, make adjustments and identify items for budget development for next year</a:t>
            </a:r>
          </a:p>
          <a:p>
            <a:pPr marL="742950" lvl="1" indent="-285750">
              <a:buFont typeface="Arial" panose="020B0604020202020204" pitchFamily="34" charset="0"/>
              <a:buChar char="•"/>
            </a:pPr>
            <a:r>
              <a:rPr lang="en-US" dirty="0"/>
              <a:t>SUNY System Administration releases the HEPI Weighted average which generally restricts the fee increase</a:t>
            </a:r>
          </a:p>
          <a:p>
            <a:pPr marL="742950" lvl="1" indent="-285750">
              <a:buFont typeface="Arial" panose="020B0604020202020204" pitchFamily="34" charset="0"/>
              <a:buChar char="•"/>
            </a:pPr>
            <a:r>
              <a:rPr lang="en-US" dirty="0"/>
              <a:t>Office of the State Comptroller releases projected fringe benefit preliminary rates</a:t>
            </a:r>
          </a:p>
          <a:p>
            <a:pPr marL="742950" lvl="1" indent="-285750">
              <a:buFont typeface="Arial" panose="020B0604020202020204" pitchFamily="34" charset="0"/>
              <a:buChar char="•"/>
            </a:pPr>
            <a:r>
              <a:rPr lang="en-US" dirty="0"/>
              <a:t>Vice President for Finance and Administration and the Associate Vice President meet with the President to discuss rate development for Broad Based Fees and DIFR Budgets</a:t>
            </a:r>
          </a:p>
          <a:p>
            <a:endParaRPr lang="en-US" dirty="0"/>
          </a:p>
        </p:txBody>
      </p:sp>
      <p:sp>
        <p:nvSpPr>
          <p:cNvPr id="4" name="Oval 3"/>
          <p:cNvSpPr/>
          <p:nvPr/>
        </p:nvSpPr>
        <p:spPr>
          <a:xfrm>
            <a:off x="1613647" y="2581835"/>
            <a:ext cx="1613647" cy="860612"/>
          </a:xfrm>
          <a:prstGeom prst="ellipse">
            <a:avLst/>
          </a:prstGeom>
          <a:noFill/>
          <a:ln w="508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8349344" y="174171"/>
            <a:ext cx="3657600" cy="400110"/>
          </a:xfrm>
          <a:prstGeom prst="rect">
            <a:avLst/>
          </a:prstGeom>
          <a:noFill/>
        </p:spPr>
        <p:txBody>
          <a:bodyPr wrap="square" rtlCol="0">
            <a:spAutoFit/>
          </a:bodyPr>
          <a:lstStyle/>
          <a:p>
            <a:pPr algn="r"/>
            <a:r>
              <a:rPr lang="en-US" sz="2000" b="1" dirty="0" smtClean="0">
                <a:solidFill>
                  <a:schemeClr val="bg1"/>
                </a:solidFill>
              </a:rPr>
              <a:t>Process Timeline</a:t>
            </a:r>
          </a:p>
        </p:txBody>
      </p:sp>
    </p:spTree>
    <p:extLst>
      <p:ext uri="{BB962C8B-B14F-4D97-AF65-F5344CB8AC3E}">
        <p14:creationId xmlns:p14="http://schemas.microsoft.com/office/powerpoint/2010/main" val="1527525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749311"/>
            <a:ext cx="12192000" cy="269591"/>
          </a:xfrm>
          <a:prstGeom prst="rect">
            <a:avLst/>
          </a:prstGeom>
          <a:solidFill>
            <a:srgbClr val="E6B92A"/>
          </a:solidFill>
          <a:ln w="9525">
            <a:noFill/>
            <a:miter lim="800000"/>
            <a:headEnd/>
            <a:tailEnd/>
          </a:ln>
          <a:effectLst/>
        </p:spPr>
        <p:txBody>
          <a:bodyPr wrap="none" anchor="ctr">
            <a:prstTxWarp prst="textNoShape">
              <a:avLst/>
            </a:prstTxWarp>
          </a:bodyPr>
          <a:lstStyle/>
          <a:p>
            <a:endParaRPr lang="en-US" b="1" dirty="0"/>
          </a:p>
        </p:txBody>
      </p:sp>
      <p:sp>
        <p:nvSpPr>
          <p:cNvPr id="6" name="Rectangle 6"/>
          <p:cNvSpPr>
            <a:spLocks noChangeArrowheads="1"/>
          </p:cNvSpPr>
          <p:nvPr/>
        </p:nvSpPr>
        <p:spPr bwMode="auto">
          <a:xfrm>
            <a:off x="0" y="0"/>
            <a:ext cx="12192000" cy="751332"/>
          </a:xfrm>
          <a:prstGeom prst="rect">
            <a:avLst/>
          </a:prstGeom>
          <a:solidFill>
            <a:srgbClr val="632B8D"/>
          </a:solidFill>
          <a:ln w="9525">
            <a:noFill/>
            <a:miter lim="800000"/>
            <a:headEnd/>
            <a:tailEnd/>
          </a:ln>
          <a:effectLst/>
        </p:spPr>
        <p:txBody>
          <a:bodyPr wrap="none" anchor="ctr">
            <a:prstTxWarp prst="textNoShape">
              <a:avLst/>
            </a:prstTxWarp>
          </a:bodyPr>
          <a:lstStyle/>
          <a:p>
            <a:pPr lvl="0" algn="r" defTabSz="914400">
              <a:lnSpc>
                <a:spcPct val="90000"/>
              </a:lnSpc>
              <a:defRPr/>
            </a:pPr>
            <a:endParaRPr lang="en-US" sz="2400" kern="0" cap="all" dirty="0">
              <a:solidFill>
                <a:srgbClr val="FFFFFF"/>
              </a:solidFill>
            </a:endParaRPr>
          </a:p>
        </p:txBody>
      </p:sp>
      <p:pic>
        <p:nvPicPr>
          <p:cNvPr id="7" name="Picture 12" descr="wordmark_A3_white.EPS"/>
          <p:cNvPicPr>
            <a:picLocks noChangeAspect="1"/>
          </p:cNvPicPr>
          <p:nvPr/>
        </p:nvPicPr>
        <p:blipFill>
          <a:blip r:embed="rId2"/>
          <a:srcRect/>
          <a:stretch>
            <a:fillRect/>
          </a:stretch>
        </p:blipFill>
        <p:spPr bwMode="auto">
          <a:xfrm>
            <a:off x="262078" y="99526"/>
            <a:ext cx="3471722" cy="586274"/>
          </a:xfrm>
          <a:prstGeom prst="rect">
            <a:avLst/>
          </a:prstGeom>
          <a:noFill/>
          <a:ln w="9525">
            <a:noFill/>
            <a:miter lim="800000"/>
            <a:headEnd/>
            <a:tailEnd/>
          </a:ln>
        </p:spPr>
      </p:pic>
      <p:graphicFrame>
        <p:nvGraphicFramePr>
          <p:cNvPr id="2" name="Diagram 1"/>
          <p:cNvGraphicFramePr/>
          <p:nvPr>
            <p:extLst>
              <p:ext uri="{D42A27DB-BD31-4B8C-83A1-F6EECF244321}">
                <p14:modId xmlns:p14="http://schemas.microsoft.com/office/powerpoint/2010/main" val="3175121187"/>
              </p:ext>
            </p:extLst>
          </p:nvPr>
        </p:nvGraphicFramePr>
        <p:xfrm>
          <a:off x="147918" y="1018901"/>
          <a:ext cx="11887200" cy="27731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793377" y="3573183"/>
            <a:ext cx="10596282" cy="1754326"/>
          </a:xfrm>
          <a:prstGeom prst="rect">
            <a:avLst/>
          </a:prstGeom>
          <a:noFill/>
        </p:spPr>
        <p:txBody>
          <a:bodyPr wrap="square" rtlCol="0">
            <a:spAutoFit/>
          </a:bodyPr>
          <a:lstStyle/>
          <a:p>
            <a:r>
              <a:rPr lang="en-US" b="1" dirty="0" smtClean="0">
                <a:solidFill>
                  <a:srgbClr val="7030A0"/>
                </a:solidFill>
              </a:rPr>
              <a:t>February</a:t>
            </a:r>
          </a:p>
          <a:p>
            <a:pPr marL="742950" lvl="1" indent="-285750">
              <a:buFont typeface="Arial" panose="020B0604020202020204" pitchFamily="34" charset="0"/>
              <a:buChar char="•"/>
            </a:pPr>
            <a:r>
              <a:rPr lang="en-US" dirty="0" smtClean="0"/>
              <a:t>The Budget Office receives Broad Based Fee call letter from SUNY System Administration</a:t>
            </a:r>
          </a:p>
          <a:p>
            <a:pPr marL="742950" lvl="1" indent="-285750">
              <a:buFont typeface="Arial" panose="020B0604020202020204" pitchFamily="34" charset="0"/>
              <a:buChar char="•"/>
            </a:pPr>
            <a:r>
              <a:rPr lang="en-US" dirty="0" smtClean="0"/>
              <a:t>Enrollment data is provided by IRPE to use in revenue projections</a:t>
            </a:r>
            <a:endParaRPr lang="en-US" dirty="0"/>
          </a:p>
          <a:p>
            <a:pPr marL="742950" lvl="1" indent="-285750">
              <a:buFont typeface="Arial" panose="020B0604020202020204" pitchFamily="34" charset="0"/>
              <a:buChar char="•"/>
            </a:pPr>
            <a:r>
              <a:rPr lang="en-US" dirty="0" smtClean="0"/>
              <a:t>The Budget Office develops budgets </a:t>
            </a:r>
            <a:r>
              <a:rPr lang="en-US" dirty="0"/>
              <a:t>and </a:t>
            </a:r>
            <a:r>
              <a:rPr lang="en-US" dirty="0" smtClean="0"/>
              <a:t>distributes fee </a:t>
            </a:r>
            <a:r>
              <a:rPr lang="en-US" dirty="0"/>
              <a:t>increase across </a:t>
            </a:r>
            <a:r>
              <a:rPr lang="en-US" dirty="0" smtClean="0"/>
              <a:t>budgets</a:t>
            </a:r>
            <a:endParaRPr lang="en-US" dirty="0"/>
          </a:p>
          <a:p>
            <a:pPr marL="742950" lvl="1" indent="-285750">
              <a:buFont typeface="Arial" panose="020B0604020202020204" pitchFamily="34" charset="0"/>
              <a:buChar char="•"/>
            </a:pPr>
            <a:r>
              <a:rPr lang="en-US" dirty="0" smtClean="0"/>
              <a:t>Plan presented to President</a:t>
            </a:r>
            <a:endParaRPr lang="en-US" dirty="0"/>
          </a:p>
          <a:p>
            <a:endParaRPr lang="en-US" dirty="0"/>
          </a:p>
        </p:txBody>
      </p:sp>
      <p:sp>
        <p:nvSpPr>
          <p:cNvPr id="4" name="Oval 3"/>
          <p:cNvSpPr/>
          <p:nvPr/>
        </p:nvSpPr>
        <p:spPr>
          <a:xfrm>
            <a:off x="3169023" y="1337907"/>
            <a:ext cx="1613647" cy="860612"/>
          </a:xfrm>
          <a:prstGeom prst="ellipse">
            <a:avLst/>
          </a:prstGeom>
          <a:noFill/>
          <a:ln w="508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8349344" y="174171"/>
            <a:ext cx="3657600" cy="400110"/>
          </a:xfrm>
          <a:prstGeom prst="rect">
            <a:avLst/>
          </a:prstGeom>
          <a:noFill/>
        </p:spPr>
        <p:txBody>
          <a:bodyPr wrap="square" rtlCol="0">
            <a:spAutoFit/>
          </a:bodyPr>
          <a:lstStyle/>
          <a:p>
            <a:pPr algn="r"/>
            <a:r>
              <a:rPr lang="en-US" sz="2000" b="1" dirty="0" smtClean="0">
                <a:solidFill>
                  <a:schemeClr val="bg1"/>
                </a:solidFill>
              </a:rPr>
              <a:t>Process Timeline</a:t>
            </a:r>
          </a:p>
        </p:txBody>
      </p:sp>
    </p:spTree>
    <p:extLst>
      <p:ext uri="{BB962C8B-B14F-4D97-AF65-F5344CB8AC3E}">
        <p14:creationId xmlns:p14="http://schemas.microsoft.com/office/powerpoint/2010/main" val="617314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1378</TotalTime>
  <Words>1159</Words>
  <Application>Microsoft Office PowerPoint</Application>
  <PresentationFormat>Widescreen</PresentationFormat>
  <Paragraphs>256</Paragraphs>
  <Slides>33</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0" baseType="lpstr">
      <vt:lpstr>Arial</vt:lpstr>
      <vt:lpstr>Calibri</vt:lpstr>
      <vt:lpstr>Calibri Light</vt:lpstr>
      <vt:lpstr>Symbol</vt:lpstr>
      <vt:lpstr>Times New Roman</vt:lpstr>
      <vt:lpstr>Office Theme</vt:lpstr>
      <vt:lpstr>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at Albany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Bessette, Tom</dc:creator>
  <cp:lastModifiedBy>Ibrahim, Nadia A</cp:lastModifiedBy>
  <cp:revision>100</cp:revision>
  <dcterms:created xsi:type="dcterms:W3CDTF">2018-06-15T12:06:30Z</dcterms:created>
  <dcterms:modified xsi:type="dcterms:W3CDTF">2018-12-12T16:35:26Z</dcterms:modified>
</cp:coreProperties>
</file>