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EBBC8-DE03-4D58-9338-D0D5D9D4EBF0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8734A-C82C-4879-AE59-A0622E6B02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AEBB-420F-46D0-9AE8-6E82D6F3ECD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5CF9-0E2B-4279-BF49-F013AFAE8C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Council on Academic Assessment</a:t>
            </a:r>
            <a:br>
              <a:rPr lang="en-US" dirty="0" smtClean="0"/>
            </a:br>
            <a:r>
              <a:rPr lang="en-US" dirty="0" smtClean="0"/>
              <a:t>(CAA)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Heidi Andrade, ex-chair</a:t>
            </a:r>
          </a:p>
          <a:p>
            <a:r>
              <a:rPr lang="en-US" dirty="0" smtClean="0"/>
              <a:t>Some Lucky Person, next chair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CAA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Ex-officio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Dean of Graduate Studies, Kevin Williams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Vice Provost, Undergrad Ed, Sue Faerman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 Assistant VP for Strategic Planning and Assessment</a:t>
            </a:r>
            <a:r>
              <a:rPr lang="en-US" dirty="0"/>
              <a:t>,</a:t>
            </a:r>
            <a:r>
              <a:rPr lang="en-US" dirty="0" smtClean="0"/>
              <a:t> Bruce Szelest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Staff support: Joel Bloom, IRPE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Faculty: Henryk Baran, Brea Barthel, Brian Gabriel, Kristen Hessler, Aaron Major, Richard Matyi, Dana Peterson, Christine Wagner, Bin Yu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ITLAL guest?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Graduate student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Undergraduate student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 </a:t>
            </a:r>
            <a:r>
              <a:rPr lang="en-US" dirty="0"/>
              <a:t>campus policies, </a:t>
            </a:r>
            <a:r>
              <a:rPr lang="en-US" dirty="0" smtClean="0"/>
              <a:t>ensure </a:t>
            </a:r>
            <a:r>
              <a:rPr lang="en-US" dirty="0"/>
              <a:t>compliance with external policies, and </a:t>
            </a:r>
            <a:r>
              <a:rPr lang="en-US" dirty="0" smtClean="0"/>
              <a:t>consider </a:t>
            </a:r>
            <a:r>
              <a:rPr lang="en-US" dirty="0"/>
              <a:t>other matters relating to academic </a:t>
            </a:r>
            <a:r>
              <a:rPr lang="en-US" dirty="0" smtClean="0"/>
              <a:t>assessment</a:t>
            </a:r>
          </a:p>
          <a:p>
            <a:r>
              <a:rPr lang="en-US" dirty="0" smtClean="0"/>
              <a:t>Supervise the </a:t>
            </a:r>
            <a:r>
              <a:rPr lang="en-US" dirty="0"/>
              <a:t>variously mandated or cyclical </a:t>
            </a:r>
            <a:r>
              <a:rPr lang="en-US" b="1" dirty="0"/>
              <a:t>reviews of continuing academic </a:t>
            </a:r>
            <a:r>
              <a:rPr lang="en-US" b="1" dirty="0" smtClean="0"/>
              <a:t>programs</a:t>
            </a:r>
          </a:p>
          <a:p>
            <a:r>
              <a:rPr lang="en-US" dirty="0"/>
              <a:t>review the actions and </a:t>
            </a:r>
            <a:r>
              <a:rPr lang="en-US" b="1" dirty="0"/>
              <a:t>assessment reports of its committees </a:t>
            </a:r>
            <a:r>
              <a:rPr lang="en-US" dirty="0"/>
              <a:t>and </a:t>
            </a:r>
            <a:r>
              <a:rPr lang="en-US" dirty="0" smtClean="0"/>
              <a:t>recommend </a:t>
            </a:r>
            <a:r>
              <a:rPr lang="en-US" dirty="0"/>
              <a:t>that an assessment report be accepted by the University </a:t>
            </a:r>
            <a:r>
              <a:rPr lang="en-US" dirty="0" smtClean="0"/>
              <a:t>Senate</a:t>
            </a:r>
          </a:p>
          <a:p>
            <a:r>
              <a:rPr lang="en-US" dirty="0" smtClean="0"/>
              <a:t>may </a:t>
            </a:r>
            <a:r>
              <a:rPr lang="en-US" dirty="0"/>
              <a:t>recommend policy changes to the University </a:t>
            </a:r>
            <a:r>
              <a:rPr lang="en-US" dirty="0" smtClean="0"/>
              <a:t>Senate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Academic Program Review </a:t>
            </a:r>
            <a:r>
              <a:rPr lang="en-US" b="1" dirty="0" smtClean="0"/>
              <a:t>Committee: </a:t>
            </a:r>
            <a:r>
              <a:rPr lang="en-US" dirty="0" smtClean="0"/>
              <a:t>Oversees </a:t>
            </a:r>
            <a:r>
              <a:rPr lang="en-US" dirty="0"/>
              <a:t>periodic reviews of </a:t>
            </a:r>
            <a:r>
              <a:rPr lang="en-US" dirty="0" smtClean="0"/>
              <a:t>academic programs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General Education Assessment </a:t>
            </a:r>
            <a:r>
              <a:rPr lang="en-US" b="1" dirty="0" smtClean="0"/>
              <a:t>Committee:</a:t>
            </a:r>
            <a:r>
              <a:rPr lang="en-US" dirty="0" smtClean="0"/>
              <a:t> Oversees </a:t>
            </a:r>
            <a:r>
              <a:rPr lang="en-US" dirty="0"/>
              <a:t>reviews of the General Education Program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Key Activities 2009-2010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Approved a motion to permit departments with extraordinarily good assessment plans to move to an alternate year reporting schedule</a:t>
            </a:r>
          </a:p>
          <a:p>
            <a:r>
              <a:rPr lang="en-US" dirty="0" smtClean="0"/>
              <a:t>The GEAC drafted an excellent new General Education Assessment Plan as well as plans to pilot it</a:t>
            </a:r>
          </a:p>
          <a:p>
            <a:r>
              <a:rPr lang="en-US" dirty="0" smtClean="0"/>
              <a:t>The PRC made useful revisions to their report template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Challenges 2010-2011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continue to consider impact of Chancellor’s new Streamlining Policy on Assessment bill</a:t>
            </a:r>
          </a:p>
          <a:p>
            <a:r>
              <a:rPr lang="en-US" dirty="0" smtClean="0"/>
              <a:t>Must present revisions to the CAA Charter to the Executive Committee and Senate</a:t>
            </a:r>
          </a:p>
          <a:p>
            <a:r>
              <a:rPr lang="en-US" dirty="0" smtClean="0"/>
              <a:t>Must coordinate assessment report reviews with the Graduate Academic Council (GAC)</a:t>
            </a:r>
          </a:p>
          <a:p>
            <a:r>
              <a:rPr lang="en-US" dirty="0" smtClean="0"/>
              <a:t>Must teach everyone on campus to love assessment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222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Council on Academic Assessment (CAA)</vt:lpstr>
      <vt:lpstr>CAA Membership</vt:lpstr>
      <vt:lpstr>CAA Charge</vt:lpstr>
      <vt:lpstr>CAA Committees</vt:lpstr>
      <vt:lpstr>CAA Key Activities 2009-2010</vt:lpstr>
      <vt:lpstr>CAA Challenges 2010-2011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on Academic Assessment (CAA)</dc:title>
  <dc:creator>Heidi L Andrade</dc:creator>
  <cp:lastModifiedBy>Heidi L Andrade</cp:lastModifiedBy>
  <cp:revision>18</cp:revision>
  <dcterms:created xsi:type="dcterms:W3CDTF">2010-08-30T20:29:30Z</dcterms:created>
  <dcterms:modified xsi:type="dcterms:W3CDTF">2010-08-30T21:12:42Z</dcterms:modified>
</cp:coreProperties>
</file>