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F1D36E-57AD-452C-9CAE-9D13B1E07E54}" v="2" dt="2021-10-13T15:39:28.8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EB2C7-EF9F-4B96-A9C0-3C4F179C9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80DDC-D2EE-459A-AF12-5E6B4D80A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E9345-5E12-46E8-ADE3-E0D230DE1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9C628-D60D-464E-B796-1FD4D5D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49420-3B0D-45BB-AA07-50B2E65F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0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4375-F0BD-48FF-A6CB-582BEB795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70E63-7115-48B9-A68A-CE2E2A7F7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0BE19-19F7-47F0-A2A1-608F1F9A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A5EB2-3CC5-42BA-9D7C-CC0C465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BD3B3-CB7E-4F53-9B90-09A3F089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3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F13CC-2D0C-4DB8-AC06-F3F4DE9E5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BA499-D887-41DF-AB47-420E798F9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BD5D7-5B3C-49A4-8EFC-184BAD85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E3D7-571B-4036-9287-316E234B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F332F-0CBE-42A0-8D2E-E2A035BDE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6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9924-D369-4E48-B438-462C6D8D7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2C58B-CDC7-4EE5-95FB-1C4A4D8BE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3ABBE-E303-4493-B0F1-6EE64F68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A4593-F01F-450D-8966-B42ABE15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E613C-ACF0-4A41-B887-888E4FA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4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92F8A-A792-4ECA-BDB2-DA47A06A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D6962-015A-4222-9924-69163B3C3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6AC06-E8D0-4BF9-BEEE-E0739E4A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6998-1678-4EE9-A9BB-FC60E3D5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BC567-9C57-4987-A524-AFDDAEA8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6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98C7-0D16-40F4-B028-6EBBE879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EE0B0-8951-44AE-B597-4CCE4FCA6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35604-0387-4432-93F8-9BC95A5BD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FFCD2-9B66-4C2E-82B4-85FA83215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4D8F1-B700-4DB3-AF4C-3CD261906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24C0F-B772-4BFF-9F73-6DD6A930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A1E1-F552-42AA-928A-B833CC850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5BFAA-E9E7-4D07-A2FA-4E805DCB7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32CAD-258B-4A1B-8A42-AD0468E2B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11284-C1E4-41D7-A7A6-7663E75556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B440AB-3A73-4B2D-8B1D-17678277C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5BCEE-A970-4AA8-A47D-B8610BF7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18B2E-9416-411B-B3A4-BF4CBA1F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5E047-93D1-4F50-B81B-BDC07C44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7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12790-5039-4ACB-B9A2-A1B0BE5B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2D16A-4ECF-4C5C-94EE-F59C83C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3A13F-8987-43BA-AEFE-D85E84E8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AFF3B-6CE2-43C4-86C8-5340811B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1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582C77-6506-4EFC-A373-D4092548A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BBCFFE-00B8-4BC6-841A-7E0EA642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12F46-FD47-4A05-A5E0-8877499C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CD7D-AD76-4A4C-A2E3-E54ED33D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F9ACA-05DA-454C-800D-B3A51714A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FFA34-5494-487A-8DD4-F34BA4CD5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7026C-91FA-41A3-ABA7-B5EBB2EB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21B4F-762A-494B-A919-454C40C57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C704C-9170-4429-8A90-3163EC90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BB10E-7AEE-4E19-B77C-5ED2797F1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E27D33-116A-4BB3-86C1-CA3A8E5BB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ABF91-C847-4A8A-B067-035D6CE21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7BE87-D57E-449F-A1F1-2BEE6A97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02579-B236-47AE-A39D-8ED98EF8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F3C3E-E07C-4CAB-859C-EA6467AC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1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B00DF-36AA-437B-B85E-6AB86CA4E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C81C6-66DE-4118-8CD6-5CEE6B47A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C37C8-BF88-49EC-92FB-C35AFFAD8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0020-2795-4840-AFC8-F36482CFE742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222A5-C869-4C9A-BF34-8588EBC07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EA1CD-C274-4AE2-B76F-3B797A951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9C545-6C5B-48E0-ABA1-D2803FBC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2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9CD967-E826-4026-A413-9C5C4030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Council Confirmations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C75879-9F13-494B-B265-A9FD493133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Council on Research</a:t>
            </a:r>
          </a:p>
          <a:p>
            <a:pPr lvl="1"/>
            <a:r>
              <a:rPr lang="en-US" sz="1800" dirty="0"/>
              <a:t>Williams, Dwight</a:t>
            </a:r>
          </a:p>
          <a:p>
            <a:pPr lvl="1"/>
            <a:r>
              <a:rPr lang="en-US" sz="1800" dirty="0"/>
              <a:t>Taylor, Michael  </a:t>
            </a:r>
          </a:p>
          <a:p>
            <a:pPr lvl="1"/>
            <a:r>
              <a:rPr lang="en-US" sz="1800" dirty="0"/>
              <a:t>Ernst, Jesse</a:t>
            </a:r>
          </a:p>
          <a:p>
            <a:pPr lvl="1"/>
            <a:r>
              <a:rPr lang="en-US" sz="1800" dirty="0"/>
              <a:t>Coddington, Kate</a:t>
            </a:r>
          </a:p>
          <a:p>
            <a:pPr lvl="1"/>
            <a:r>
              <a:rPr lang="en-US" sz="1800" dirty="0"/>
              <a:t>Dai, Na</a:t>
            </a:r>
          </a:p>
          <a:p>
            <a:pPr lvl="1"/>
            <a:r>
              <a:rPr lang="en-US" sz="1800" dirty="0"/>
              <a:t>Freedman, Jeff </a:t>
            </a:r>
          </a:p>
          <a:p>
            <a:pPr lvl="1"/>
            <a:r>
              <a:rPr lang="en-US" sz="1800" dirty="0"/>
              <a:t>Zaremsky, Matthew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0BA086-CE0E-4A87-9194-35ACBF0123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Undergraduate Academic Council</a:t>
            </a:r>
          </a:p>
          <a:p>
            <a:r>
              <a:rPr lang="en-US" sz="1900" dirty="0"/>
              <a:t>Richie, Annette (2</a:t>
            </a:r>
            <a:r>
              <a:rPr lang="en-US" sz="1900" baseline="30000" dirty="0"/>
              <a:t>nd</a:t>
            </a:r>
            <a:r>
              <a:rPr lang="en-US" sz="1900" dirty="0"/>
              <a:t> term)</a:t>
            </a:r>
          </a:p>
          <a:p>
            <a:r>
              <a:rPr lang="en-US" sz="1900" dirty="0"/>
              <a:t>Redwood, Andre</a:t>
            </a:r>
          </a:p>
          <a:p>
            <a:r>
              <a:rPr lang="en-US" sz="1900" dirty="0"/>
              <a:t>Bloch, Amy</a:t>
            </a:r>
          </a:p>
          <a:p>
            <a:r>
              <a:rPr lang="en-US" sz="1900" dirty="0"/>
              <a:t>Kuperman, Vladimir</a:t>
            </a:r>
          </a:p>
          <a:p>
            <a:r>
              <a:rPr lang="en-US" sz="1900" dirty="0"/>
              <a:t>Baker, Erin </a:t>
            </a:r>
          </a:p>
          <a:p>
            <a:r>
              <a:rPr lang="en-US" sz="1900" dirty="0"/>
              <a:t>Kessler, Jane</a:t>
            </a:r>
          </a:p>
          <a:p>
            <a:r>
              <a:rPr lang="en-US" sz="1900" dirty="0"/>
              <a:t>Kolay, Sreya</a:t>
            </a:r>
          </a:p>
          <a:p>
            <a:r>
              <a:rPr lang="en-US" sz="1900" dirty="0"/>
              <a:t>Mann, Joelle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7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9CD967-E826-4026-A413-9C5C4030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Council Confirmations - CPCA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C75879-9F13-494B-B265-A9FD493133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Asal, Victor</a:t>
            </a:r>
          </a:p>
          <a:p>
            <a:r>
              <a:rPr lang="en-US" dirty="0"/>
              <a:t>Burrell, Jennifer </a:t>
            </a:r>
          </a:p>
          <a:p>
            <a:r>
              <a:rPr lang="en-US" dirty="0"/>
              <a:t>Breiner, Peter</a:t>
            </a:r>
          </a:p>
          <a:p>
            <a:r>
              <a:rPr lang="en-US" dirty="0"/>
              <a:t>Caticha, Ariel</a:t>
            </a:r>
          </a:p>
          <a:p>
            <a:r>
              <a:rPr lang="en-US" dirty="0"/>
              <a:t>Cumming, Duncan</a:t>
            </a:r>
          </a:p>
          <a:p>
            <a:r>
              <a:rPr lang="en-US" dirty="0"/>
              <a:t>Deane, Glenn </a:t>
            </a:r>
          </a:p>
          <a:p>
            <a:r>
              <a:rPr lang="en-US" dirty="0"/>
              <a:t>Gasco-Hernandez, Mila</a:t>
            </a:r>
          </a:p>
          <a:p>
            <a:r>
              <a:rPr lang="en-US" dirty="0"/>
              <a:t>Hamm, Richard </a:t>
            </a:r>
          </a:p>
          <a:p>
            <a:r>
              <a:rPr lang="en-US" dirty="0"/>
              <a:t>Hill, Michael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0BA086-CE0E-4A87-9194-35ACBF0123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Ingram, Matthew</a:t>
            </a:r>
          </a:p>
          <a:p>
            <a:r>
              <a:rPr lang="en-US" dirty="0"/>
              <a:t>Jurkowski, Janine</a:t>
            </a:r>
          </a:p>
          <a:p>
            <a:r>
              <a:rPr lang="en-US" dirty="0"/>
              <a:t>Keough, Brian</a:t>
            </a:r>
          </a:p>
          <a:p>
            <a:r>
              <a:rPr lang="en-US" dirty="0"/>
              <a:t>Kranich, Laurence </a:t>
            </a:r>
          </a:p>
          <a:p>
            <a:r>
              <a:rPr lang="en-US" dirty="0"/>
              <a:t>Lahiri, Kajal </a:t>
            </a:r>
          </a:p>
          <a:p>
            <a:r>
              <a:rPr lang="en-US" dirty="0"/>
              <a:t>Lnenicka, Greg  </a:t>
            </a:r>
          </a:p>
          <a:p>
            <a:r>
              <a:rPr lang="en-US" dirty="0"/>
              <a:t>McNutt, Louise Ann</a:t>
            </a:r>
          </a:p>
          <a:p>
            <a:r>
              <a:rPr lang="en-US" dirty="0"/>
              <a:t>Miller, Robert</a:t>
            </a:r>
          </a:p>
          <a:p>
            <a:r>
              <a:rPr lang="en-US" dirty="0"/>
              <a:t>Morse, Randy </a:t>
            </a:r>
          </a:p>
          <a:p>
            <a:r>
              <a:rPr lang="en-US" dirty="0"/>
              <a:t>Moslehi, Roxana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9CD967-E826-4026-A413-9C5C4030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/>
          <a:lstStyle/>
          <a:p>
            <a:r>
              <a:rPr lang="en-US" dirty="0"/>
              <a:t>Council Confirmations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C75879-9F13-494B-B265-A9FD493133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University Planning and Policy Council </a:t>
            </a:r>
          </a:p>
          <a:p>
            <a:pPr lvl="1"/>
            <a:r>
              <a:rPr lang="en-US" sz="2200" dirty="0"/>
              <a:t>Lee, Hongseok</a:t>
            </a:r>
          </a:p>
          <a:p>
            <a:pPr lvl="1"/>
            <a:r>
              <a:rPr lang="en-US" sz="2200" dirty="0"/>
              <a:t>Chen, Cuicui</a:t>
            </a:r>
          </a:p>
          <a:p>
            <a:pPr lvl="1"/>
            <a:r>
              <a:rPr lang="en-US" sz="2200" dirty="0"/>
              <a:t>Liu , Alfred </a:t>
            </a:r>
          </a:p>
          <a:p>
            <a:pPr lvl="1"/>
            <a:r>
              <a:rPr lang="en-US" sz="2200" dirty="0"/>
              <a:t>Behlendorf, Brandon</a:t>
            </a:r>
          </a:p>
          <a:p>
            <a:pPr lvl="1"/>
            <a:r>
              <a:rPr lang="en-US" sz="2200" dirty="0"/>
              <a:t>Narendran, Paliath </a:t>
            </a:r>
          </a:p>
          <a:p>
            <a:r>
              <a:rPr lang="en-US" dirty="0"/>
              <a:t>Libraries, Information Systems and Computing</a:t>
            </a:r>
          </a:p>
          <a:p>
            <a:pPr lvl="1"/>
            <a:r>
              <a:rPr lang="en-US" sz="2200" dirty="0"/>
              <a:t>Larkin, Heather</a:t>
            </a:r>
          </a:p>
          <a:p>
            <a:pPr lvl="1"/>
            <a:r>
              <a:rPr lang="en-US" sz="2200" dirty="0"/>
              <a:t>Hackstadt, Angela</a:t>
            </a:r>
          </a:p>
          <a:p>
            <a:pPr lvl="1"/>
            <a:r>
              <a:rPr lang="en-US" sz="2200" dirty="0"/>
              <a:t>Rich, Eliot</a:t>
            </a:r>
          </a:p>
          <a:p>
            <a:pPr lvl="1"/>
            <a:r>
              <a:rPr lang="en-US" sz="2200" dirty="0"/>
              <a:t>Young, Michael</a:t>
            </a:r>
          </a:p>
          <a:p>
            <a:pPr lvl="1"/>
            <a:r>
              <a:rPr lang="en-US" sz="2200" dirty="0" err="1"/>
              <a:t>Meni,Frederic</a:t>
            </a:r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0BA086-CE0E-4A87-9194-35ACBF0123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2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9CD967-E826-4026-A413-9C5C4030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year term (2021 – 2022) as senator to chair a council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C75879-9F13-494B-B265-A9FD49313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Jen Goodall – Undergraduate Academic Council (UAC)</a:t>
            </a:r>
          </a:p>
          <a:p>
            <a:r>
              <a:rPr lang="en-US" dirty="0"/>
              <a:t>George Berg – Graduate Academic Council (GAC)</a:t>
            </a:r>
          </a:p>
          <a:p>
            <a:r>
              <a:rPr lang="en-US" dirty="0"/>
              <a:t>Lindsay Van Berkom – Libraries, Information Systems and Computing (LISC)</a:t>
            </a:r>
          </a:p>
          <a:p>
            <a:r>
              <a:rPr lang="en-US" dirty="0"/>
              <a:t>Brian Rose – Council on Research (COR)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5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048035E79CC4698952043F47459ED" ma:contentTypeVersion="9" ma:contentTypeDescription="Create a new document." ma:contentTypeScope="" ma:versionID="27347636a9802904e77307a8a5ae256e">
  <xsd:schema xmlns:xsd="http://www.w3.org/2001/XMLSchema" xmlns:xs="http://www.w3.org/2001/XMLSchema" xmlns:p="http://schemas.microsoft.com/office/2006/metadata/properties" xmlns:ns2="6c57cd73-ddc5-4c2c-a3e6-946dd2ea0a97" xmlns:ns3="1f6ef8f0-55b3-4e7a-8968-d2998e518232" targetNamespace="http://schemas.microsoft.com/office/2006/metadata/properties" ma:root="true" ma:fieldsID="e5c009ef3848e24ea9fcd4f9b125bc01" ns2:_="" ns3:_="">
    <xsd:import namespace="6c57cd73-ddc5-4c2c-a3e6-946dd2ea0a97"/>
    <xsd:import namespace="1f6ef8f0-55b3-4e7a-8968-d2998e518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cd73-ddc5-4c2c-a3e6-946dd2ea0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ef8f0-55b3-4e7a-8968-d2998e518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C1BF15-15A8-45FF-9ED7-F4398CC07507}"/>
</file>

<file path=customXml/itemProps2.xml><?xml version="1.0" encoding="utf-8"?>
<ds:datastoreItem xmlns:ds="http://schemas.openxmlformats.org/officeDocument/2006/customXml" ds:itemID="{FA562B9F-5258-4975-88B7-F78B97D84D7A}">
  <ds:schemaRefs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162b068-d1aa-49a2-bbbe-e1a927fc3be1"/>
    <ds:schemaRef ds:uri="http://schemas.openxmlformats.org/package/2006/metadata/core-properties"/>
    <ds:schemaRef ds:uri="4da6c7e1-08c4-4bc5-9394-39f0bdf50d5d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237DE1D-079A-400E-B6E0-FAEFC65928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216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Council Confirmations</vt:lpstr>
      <vt:lpstr>Council Confirmations - CPCA</vt:lpstr>
      <vt:lpstr>Council Confirmations</vt:lpstr>
      <vt:lpstr>1 year term (2021 – 2022) as senator to chair a council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Confirmations</dc:title>
  <dc:creator>Poehlmann, Christian H</dc:creator>
  <cp:lastModifiedBy>Poehlmann, Christian H</cp:lastModifiedBy>
  <cp:revision>5</cp:revision>
  <dcterms:created xsi:type="dcterms:W3CDTF">2021-09-13T17:32:41Z</dcterms:created>
  <dcterms:modified xsi:type="dcterms:W3CDTF">2021-11-02T16:13:04Z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0x01010095A048035E79CC4698952043F47459ED</vt:lpwstr>
  </property>
</Properties>
</file>