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3.xml"/><Relationship Id="rId5" Type="http://schemas.openxmlformats.org/officeDocument/2006/relationships/viewProps" Target="viewProps.xml"/><Relationship Id="rId10" Type="http://schemas.openxmlformats.org/officeDocument/2006/relationships/customXml" Target="../customXml/item2.xml"/><Relationship Id="rId4" Type="http://schemas.openxmlformats.org/officeDocument/2006/relationships/presProps" Target="pres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ught, Sydney" userId="00a241bc-a0f2-4d44-a52d-b0ed52f0ed30" providerId="ADAL" clId="{CF4E7FA6-20C8-434B-82A4-2931DCD022A3}"/>
    <pc:docChg chg="undo custSel modSld">
      <pc:chgData name="Faught, Sydney" userId="00a241bc-a0f2-4d44-a52d-b0ed52f0ed30" providerId="ADAL" clId="{CF4E7FA6-20C8-434B-82A4-2931DCD022A3}" dt="2022-11-09T21:45:09.428" v="240" actId="20577"/>
      <pc:docMkLst>
        <pc:docMk/>
      </pc:docMkLst>
      <pc:sldChg chg="delSp modSp mod">
        <pc:chgData name="Faught, Sydney" userId="00a241bc-a0f2-4d44-a52d-b0ed52f0ed30" providerId="ADAL" clId="{CF4E7FA6-20C8-434B-82A4-2931DCD022A3}" dt="2022-11-09T21:45:09.428" v="240" actId="20577"/>
        <pc:sldMkLst>
          <pc:docMk/>
          <pc:sldMk cId="2897400198" sldId="257"/>
        </pc:sldMkLst>
        <pc:spChg chg="mod">
          <ac:chgData name="Faught, Sydney" userId="00a241bc-a0f2-4d44-a52d-b0ed52f0ed30" providerId="ADAL" clId="{CF4E7FA6-20C8-434B-82A4-2931DCD022A3}" dt="2022-11-09T21:45:09.428" v="240" actId="20577"/>
          <ac:spMkLst>
            <pc:docMk/>
            <pc:sldMk cId="2897400198" sldId="257"/>
            <ac:spMk id="3" creationId="{A8551177-97AC-4E2B-8DA0-87FDFA3CC8B0}"/>
          </ac:spMkLst>
        </pc:spChg>
        <pc:spChg chg="del">
          <ac:chgData name="Faught, Sydney" userId="00a241bc-a0f2-4d44-a52d-b0ed52f0ed30" providerId="ADAL" clId="{CF4E7FA6-20C8-434B-82A4-2931DCD022A3}" dt="2022-11-07T18:32:50.214" v="124" actId="478"/>
          <ac:spMkLst>
            <pc:docMk/>
            <pc:sldMk cId="2897400198" sldId="257"/>
            <ac:spMk id="4" creationId="{8BAAA395-7616-40D6-B70E-AC6D403ECAA6}"/>
          </ac:spMkLst>
        </pc:spChg>
        <pc:spChg chg="del">
          <ac:chgData name="Faught, Sydney" userId="00a241bc-a0f2-4d44-a52d-b0ed52f0ed30" providerId="ADAL" clId="{CF4E7FA6-20C8-434B-82A4-2931DCD022A3}" dt="2022-11-07T18:32:52.161" v="125" actId="478"/>
          <ac:spMkLst>
            <pc:docMk/>
            <pc:sldMk cId="2897400198" sldId="257"/>
            <ac:spMk id="7" creationId="{A8A63404-036A-4AB9-AC1B-022058F42228}"/>
          </ac:spMkLst>
        </pc:spChg>
        <pc:spChg chg="del">
          <ac:chgData name="Faught, Sydney" userId="00a241bc-a0f2-4d44-a52d-b0ed52f0ed30" providerId="ADAL" clId="{CF4E7FA6-20C8-434B-82A4-2931DCD022A3}" dt="2022-11-07T18:32:58.030" v="127" actId="478"/>
          <ac:spMkLst>
            <pc:docMk/>
            <pc:sldMk cId="2897400198" sldId="257"/>
            <ac:spMk id="8" creationId="{29D15762-149B-4AF1-A1F2-40F637F452A6}"/>
          </ac:spMkLst>
        </pc:spChg>
        <pc:spChg chg="mod">
          <ac:chgData name="Faught, Sydney" userId="00a241bc-a0f2-4d44-a52d-b0ed52f0ed30" providerId="ADAL" clId="{CF4E7FA6-20C8-434B-82A4-2931DCD022A3}" dt="2022-11-07T18:36:39.793" v="174" actId="1076"/>
          <ac:spMkLst>
            <pc:docMk/>
            <pc:sldMk cId="2897400198" sldId="257"/>
            <ac:spMk id="9" creationId="{D4F6E257-A0A4-4B14-AE33-5BDE051EFB14}"/>
          </ac:spMkLst>
        </pc:spChg>
        <pc:spChg chg="mod">
          <ac:chgData name="Faught, Sydney" userId="00a241bc-a0f2-4d44-a52d-b0ed52f0ed30" providerId="ADAL" clId="{CF4E7FA6-20C8-434B-82A4-2931DCD022A3}" dt="2022-11-07T18:37:06.208" v="197" actId="20577"/>
          <ac:spMkLst>
            <pc:docMk/>
            <pc:sldMk cId="2897400198" sldId="257"/>
            <ac:spMk id="10" creationId="{1CD65B69-0D7E-4F4B-ACD9-2C4FB1A2A88D}"/>
          </ac:spMkLst>
        </pc:spChg>
        <pc:spChg chg="del">
          <ac:chgData name="Faught, Sydney" userId="00a241bc-a0f2-4d44-a52d-b0ed52f0ed30" providerId="ADAL" clId="{CF4E7FA6-20C8-434B-82A4-2931DCD022A3}" dt="2022-11-07T18:32:54.362" v="126" actId="478"/>
          <ac:spMkLst>
            <pc:docMk/>
            <pc:sldMk cId="2897400198" sldId="257"/>
            <ac:spMk id="11" creationId="{454D4372-C261-4296-862D-9BF779764C7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ACF188-6B8D-43F8-908C-5F323142D6B9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539E1-2277-41E3-BD23-64A59A044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789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D932C-2863-4708-87C6-64488B7750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D48C31-052E-42B4-BC27-BFD5B19E0B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0C1538-5768-4977-8FF8-AC587308E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9ABD4-FE96-4F09-BFFC-B3FDC5105C9E}" type="datetime1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2E5824-B49D-4A63-A076-D636BEF53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Senate-September 14,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2E948-CC13-408C-B64E-90DD3A9E6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29DC-0DE7-46A6-A2EB-B02369B0E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153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B77DE-A2D5-485F-910A-6D46E90F6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A6C2BA-3EA5-4FB3-ABA7-F274316CB6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616D3C-B7E8-4DAD-878B-04D0CE183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3DEC1-1C1F-4CE9-B299-8C20B3C1C34B}" type="datetime1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74D893-CE48-4D45-8907-05C46C027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Senate-September 14,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7C5FD-BCAB-4A88-927E-ADF56DEFA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29DC-0DE7-46A6-A2EB-B02369B0E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901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881621-B681-4DF3-83D2-A4B2CF724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5BB44C-560D-49F0-B33E-7ED063477C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D7C14D-44F4-4EA6-9D3F-A5A85B3F5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4D6A3-6F77-4328-BFCD-2CE6085C70BB}" type="datetime1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1AA854-805B-479A-8B9D-7AB95FAFE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Senate-September 14,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CD7031-B8DC-4605-A692-D3B654A83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29DC-0DE7-46A6-A2EB-B02369B0E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281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B9E47-DA2B-423A-AF8D-A081F6A62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269C8-B2E5-42C1-8864-4B5BEAC973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08D883-054B-489B-B66D-64C669541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A3C00-4016-4D21-B84E-6696FE682CB8}" type="datetime1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C0C9C4-4BB9-471F-8648-ADA1F31EE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Senate-September 14,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EC6F5C-94D8-407E-9259-090ACB96D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29DC-0DE7-46A6-A2EB-B02369B0E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963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295AD-B0C3-4CB0-A891-731364DDE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38123C-CF29-457A-AAAF-CA433130DB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50EFF4-0349-4CB7-8C9C-16D298640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F0041-A164-4E0B-A548-BDE7203C7CE6}" type="datetime1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F9363F-3884-4135-B78B-D96162628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Senate-September 14,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0195B7-9A01-437C-9965-075BD21D3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29DC-0DE7-46A6-A2EB-B02369B0E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056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76ED8-0AA7-4A50-A8B6-0F5FAD88F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C5EB17-9DFD-48D9-94D5-DC2E9E9435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601049-E9FD-4979-83EA-38C3EFB092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BBD215-E3AA-4BF3-BD8C-6803AFA91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9F3D-7EE4-4433-8087-5A51E1BD2649}" type="datetime1">
              <a:rPr lang="en-US" smtClean="0"/>
              <a:t>11/9/2022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E0918F-0DF8-49CB-95CD-64B160301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Senate-September 14, 2022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8263FB-F49A-4B53-B6D7-02B19F923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29DC-0DE7-46A6-A2EB-B02369B0E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264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A41DD-4634-4DC2-9BE7-2B4F3C28C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834CEB-7696-4AB0-8D6C-2B5778D443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330C04-6319-4299-9E72-FFA3F8E3D8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30DB2F-4FA3-4C52-8DEB-DFEA2FA295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16FDEF-CE20-4A21-AA87-655B3242EC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52B620-C9E2-4CBC-ADCF-3D1AC2A82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A622-2280-471B-B877-AC86E0768FA6}" type="datetime1">
              <a:rPr lang="en-US" smtClean="0"/>
              <a:t>11/9/2022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69B81C-FF2B-4463-85D2-AC3D049BA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Senate-September 14, 2022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F892D6-07B6-459F-8DF4-473826392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29DC-0DE7-46A6-A2EB-B02369B0E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178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C3DBC-6359-4140-BB24-055D2087B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A02938-E4B1-484A-90C2-0C2DB4D25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9B52E-7B2E-44C8-8F49-BF5BDE224DD0}" type="datetime1">
              <a:rPr lang="en-US" smtClean="0"/>
              <a:t>11/9/2022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275A34-4C98-45C0-872B-3EDE766F6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Senate-September 14,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4A5353-68B0-414C-AEB7-E6B06BD7F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29DC-0DE7-46A6-A2EB-B02369B0E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537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CAB00D-AE80-434A-BCD9-8E1BBE935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2843B-CFB0-46A3-BE66-C79AA8CFCFC1}" type="datetime1">
              <a:rPr lang="en-US" smtClean="0"/>
              <a:t>11/9/2022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D29022-C9B5-4742-84C5-725E61D08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Senate-September 14, 2022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7039AB-8AB0-4231-8B0F-1D87F99C9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29DC-0DE7-46A6-A2EB-B02369B0E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436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348BA-0532-4BE5-A6F2-5E7FA2591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ACFA0A-16BA-4C3F-BADA-2FE6567481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00F38B-50C4-4391-8453-56B842C499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E836BC-40AB-4E88-8F01-FEBD1D8A3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DED6C-0527-4B75-AB31-A9160D8B6290}" type="datetime1">
              <a:rPr lang="en-US" smtClean="0"/>
              <a:t>11/9/2022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B6E995-A6F3-45BF-B24C-5910E751E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Senate-September 14, 2022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8E0276-551E-4246-A105-99AB1543B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29DC-0DE7-46A6-A2EB-B02369B0E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321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392D5-D5ED-49EC-8F53-97E83C32E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C7BBDC-1C60-4310-9BD4-B48EE04A0E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BCC2FF-B0DB-4333-9855-BDC13BFF88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EAFCAD-5ED3-4408-88BD-59057C96B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77D7-6843-4127-9887-D79784E07EE2}" type="datetime1">
              <a:rPr lang="en-US" smtClean="0"/>
              <a:t>11/9/2022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3A9F4C-0702-462C-82F8-55D5F9314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Senate-September 14, 2022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E36467-E0A6-4A2F-B6AB-E6D1D0E6B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29DC-0DE7-46A6-A2EB-B02369B0E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123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FDF5A6-5E55-49A3-A3E2-5EB9157D5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C75A5F-E972-4686-B1C4-3D47446DE5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7A1DC6-EB21-4D4A-A136-1F248F95A8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4CDF7-028A-422D-AC1C-FE59FD74994E}" type="datetime1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C3884-499C-462B-B176-E7EDC767C3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University Senate-September 14,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0F2145-A51C-471F-B596-6C1D61C21A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129DC-0DE7-46A6-A2EB-B02369B0E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814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FA802-10F8-4287-8BC8-CC811D1783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9116" y="285226"/>
            <a:ext cx="11585196" cy="830510"/>
          </a:xfrm>
        </p:spPr>
        <p:txBody>
          <a:bodyPr>
            <a:normAutofit fontScale="90000"/>
          </a:bodyPr>
          <a:lstStyle/>
          <a:p>
            <a:r>
              <a:rPr lang="en-US" sz="5400" dirty="0"/>
              <a:t>Nominations for Council Membership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551177-97AC-4E2B-8DA0-87FDFA3CC8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6123" y="2176114"/>
            <a:ext cx="5539877" cy="1397598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1800" b="1" dirty="0"/>
              <a:t>CPCA: Council on Promotions &amp; Continuing Appointment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Carol Rodgers, Professor-School of Education (2022-2024)</a:t>
            </a: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1CD65B69-0D7E-4F4B-ACD9-2C4FB1A2A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University Senate November 9, 2022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D4F6E257-A0A4-4B14-AE33-5BDE051EFB14}"/>
              </a:ext>
            </a:extLst>
          </p:cNvPr>
          <p:cNvSpPr txBox="1">
            <a:spLocks/>
          </p:cNvSpPr>
          <p:nvPr/>
        </p:nvSpPr>
        <p:spPr>
          <a:xfrm>
            <a:off x="6096000" y="2176113"/>
            <a:ext cx="5539878" cy="13975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b="1" dirty="0"/>
              <a:t>ULC: University Life Council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 dirty="0"/>
              <a:t>Bridget Collins, Professional-CEHC (2022-2024) (replacing an outgoing member)</a:t>
            </a:r>
          </a:p>
        </p:txBody>
      </p:sp>
    </p:spTree>
    <p:extLst>
      <p:ext uri="{BB962C8B-B14F-4D97-AF65-F5344CB8AC3E}">
        <p14:creationId xmlns:p14="http://schemas.microsoft.com/office/powerpoint/2010/main" val="2897400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5A048035E79CC4698952043F47459ED" ma:contentTypeVersion="8" ma:contentTypeDescription="Create a new document." ma:contentTypeScope="" ma:versionID="cb6b7e6fd82a1a0507a0bd9ff251ffe0">
  <xsd:schema xmlns:xsd="http://www.w3.org/2001/XMLSchema" xmlns:xs="http://www.w3.org/2001/XMLSchema" xmlns:p="http://schemas.microsoft.com/office/2006/metadata/properties" xmlns:ns2="6c57cd73-ddc5-4c2c-a3e6-946dd2ea0a97" xmlns:ns3="1f6ef8f0-55b3-4e7a-8968-d2998e518232" targetNamespace="http://schemas.microsoft.com/office/2006/metadata/properties" ma:root="true" ma:fieldsID="f6958708a09e7f860de2fdcf4b64b9d8" ns2:_="" ns3:_="">
    <xsd:import namespace="6c57cd73-ddc5-4c2c-a3e6-946dd2ea0a97"/>
    <xsd:import namespace="1f6ef8f0-55b3-4e7a-8968-d2998e51823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57cd73-ddc5-4c2c-a3e6-946dd2ea0a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6ef8f0-55b3-4e7a-8968-d2998e51823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E873FB5-9438-4D14-AD78-624E328A8BF4}"/>
</file>

<file path=customXml/itemProps2.xml><?xml version="1.0" encoding="utf-8"?>
<ds:datastoreItem xmlns:ds="http://schemas.openxmlformats.org/officeDocument/2006/customXml" ds:itemID="{FECB96FE-9E47-44C4-B4BE-294A346A58DD}"/>
</file>

<file path=customXml/itemProps3.xml><?xml version="1.0" encoding="utf-8"?>
<ds:datastoreItem xmlns:ds="http://schemas.openxmlformats.org/officeDocument/2006/customXml" ds:itemID="{6990AF7C-903E-4C70-A8A0-8F3065AB0C7A}"/>
</file>

<file path=docProps/app.xml><?xml version="1.0" encoding="utf-8"?>
<Properties xmlns="http://schemas.openxmlformats.org/officeDocument/2006/extended-properties" xmlns:vt="http://schemas.openxmlformats.org/officeDocument/2006/docPropsVTypes">
  <TotalTime>844</TotalTime>
  <Words>45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Nominations for Council Membership</vt:lpstr>
    </vt:vector>
  </TitlesOfParts>
  <Company>University at Albany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Nominations for 1-year Senate terms to Chair a Council</dc:title>
  <dc:creator>Sydney Faught</dc:creator>
  <cp:lastModifiedBy>Faught, Sydney</cp:lastModifiedBy>
  <cp:revision>3</cp:revision>
  <dcterms:created xsi:type="dcterms:W3CDTF">2022-09-12T13:44:51Z</dcterms:created>
  <dcterms:modified xsi:type="dcterms:W3CDTF">2022-11-09T21:45:12Z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0x01010095A048035E79CC4698952043F47459ED</vt:lpwstr>
  </property>
</Properties>
</file>