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9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7FEA9-3A60-4641-A3C5-A23366844525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06F7E-3CC0-4CE5-B40B-EC459738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7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06F7E-3CC0-4CE5-B40B-EC459738C4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16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1B91-39D9-4946-B226-ED97BC7AFD17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1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B82-9554-4A3D-AE44-41FF40AFA2F6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6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DF8-8889-4601-8429-F1A1AAAA02E8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8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50C7F-882C-4055-BFF7-155C8C307D9C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8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4E9B-3CE3-4147-96C8-E701407B7E45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0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F4DE-CF77-4C9F-B70C-BE17CEB2D4DC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9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E338D-2235-4034-8A4B-413461ABF0D9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3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F993-25C2-4E0B-947E-D16F00F87A20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2BD5-DA90-46A5-B767-37BB92390DE2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1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5BBB-0942-44E5-81EE-8AE3C364C1BF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9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0E179-9377-4D9D-9DDA-49AEB8BFBA7B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3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9E554-7772-41C5-BF08-897695304050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NLPA2014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D1FB-384C-4661-AE4B-A3A15FDE5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6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ansip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37097"/>
            <a:ext cx="7772400" cy="1470025"/>
          </a:xfrm>
          <a:ln w="31750" cmpd="dbl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Britannic Bold" pitchFamily="34" charset="0"/>
              </a:rPr>
              <a:t>Society of Indian Psychologists</a:t>
            </a:r>
            <a:br>
              <a:rPr lang="en-US" b="1" dirty="0" smtClean="0">
                <a:latin typeface="Britannic Bold" pitchFamily="34" charset="0"/>
              </a:rPr>
            </a:br>
            <a:r>
              <a:rPr lang="en-US" b="1" dirty="0" smtClean="0">
                <a:latin typeface="Britannic Bold" pitchFamily="34" charset="0"/>
              </a:rPr>
              <a:t>and The Alliance</a:t>
            </a:r>
            <a:endParaRPr lang="en-US" b="1" dirty="0">
              <a:latin typeface="Britann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191000"/>
            <a:ext cx="65532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itannic Bold" pitchFamily="34" charset="0"/>
              </a:rPr>
              <a:t>Jacque Gray and Carolyn T. Morris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latin typeface="Britannic Bold" pitchFamily="34" charset="0"/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itannic Bold" pitchFamily="34" charset="0"/>
              </a:rPr>
              <a:t>University of North Dakota and United Health Care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itannic Bold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237" y="539524"/>
            <a:ext cx="5280610" cy="22798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61722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ritannic Bold" pitchFamily="34" charset="0"/>
              </a:rPr>
              <a:t>NLPA 2014 Biennial Conference • Albuquerque, </a:t>
            </a:r>
            <a:r>
              <a:rPr lang="en-US" sz="20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ritannic Bold" pitchFamily="34" charset="0"/>
              </a:rPr>
              <a:t>New Mexico - USA </a:t>
            </a:r>
            <a:endParaRPr lang="en-US" sz="20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86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itannic Bold" pitchFamily="34" charset="0"/>
              </a:rPr>
              <a:t>Society of Indian Psychologist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Britannic Bold" pitchFamily="34" charset="0"/>
              </a:rPr>
              <a:t>Founded in the 1970-71 as the Network of Indian Psychologists by Carolyn </a:t>
            </a:r>
            <a:r>
              <a:rPr lang="en-US" dirty="0" err="1" smtClean="0">
                <a:latin typeface="Britannic Bold" pitchFamily="34" charset="0"/>
              </a:rPr>
              <a:t>Attneave</a:t>
            </a:r>
            <a:endParaRPr lang="en-US" dirty="0" smtClean="0">
              <a:latin typeface="Britannic Bold" pitchFamily="34" charset="0"/>
            </a:endParaRPr>
          </a:p>
          <a:p>
            <a:r>
              <a:rPr lang="en-US" dirty="0" smtClean="0">
                <a:latin typeface="Britannic Bold" pitchFamily="34" charset="0"/>
              </a:rPr>
              <a:t>First President in 1983 was Art Blue</a:t>
            </a:r>
          </a:p>
          <a:p>
            <a:r>
              <a:rPr lang="en-US" dirty="0" smtClean="0">
                <a:latin typeface="Britannic Bold" pitchFamily="34" charset="0"/>
              </a:rPr>
              <a:t>Utah State University </a:t>
            </a:r>
            <a:r>
              <a:rPr lang="en-US" dirty="0" err="1" smtClean="0">
                <a:latin typeface="Britannic Bold" pitchFamily="34" charset="0"/>
              </a:rPr>
              <a:t>begain</a:t>
            </a:r>
            <a:r>
              <a:rPr lang="en-US" dirty="0" smtClean="0">
                <a:latin typeface="Britannic Bold" pitchFamily="34" charset="0"/>
              </a:rPr>
              <a:t> holding the Annual Conference for American Indian Psychologists and Graduate Students in 1987.</a:t>
            </a:r>
          </a:p>
          <a:p>
            <a:r>
              <a:rPr lang="en-US" dirty="0" smtClean="0">
                <a:latin typeface="Britannic Bold" pitchFamily="34" charset="0"/>
              </a:rPr>
              <a:t>SIP began holding its annual meeting there</a:t>
            </a:r>
            <a:endParaRPr lang="en-US" dirty="0">
              <a:latin typeface="Britannic Bold" pitchFamily="34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457200" y="632460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#</a:t>
            </a:r>
            <a:r>
              <a:rPr lang="en-US" sz="2400" dirty="0" smtClean="0">
                <a:solidFill>
                  <a:schemeClr val="tx1"/>
                </a:solidFill>
                <a:latin typeface="Britannic Bold" pitchFamily="34" charset="0"/>
              </a:rPr>
              <a:t>NLPA2014</a:t>
            </a:r>
            <a:endParaRPr lang="en-US" sz="24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3027"/>
            <a:ext cx="990600" cy="161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2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SIP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SIP Commentary on APA Ethical Guidelines</a:t>
            </a:r>
          </a:p>
          <a:p>
            <a:pPr lvl="1"/>
            <a:r>
              <a:rPr lang="en-US" dirty="0" smtClean="0"/>
              <a:t>Three year project</a:t>
            </a:r>
          </a:p>
          <a:p>
            <a:pPr lvl="1"/>
            <a:r>
              <a:rPr lang="en-US" dirty="0" smtClean="0"/>
              <a:t>Available at </a:t>
            </a:r>
            <a:r>
              <a:rPr lang="en-US" dirty="0" smtClean="0">
                <a:hlinkClick r:id="rId2"/>
              </a:rPr>
              <a:t>www.aiansip.org</a:t>
            </a:r>
            <a:r>
              <a:rPr lang="en-US" dirty="0" smtClean="0"/>
              <a:t> for $20</a:t>
            </a:r>
          </a:p>
          <a:p>
            <a:r>
              <a:rPr lang="en-US" dirty="0" smtClean="0"/>
              <a:t>American Indian sports mascots</a:t>
            </a:r>
          </a:p>
          <a:p>
            <a:pPr lvl="1"/>
            <a:r>
              <a:rPr lang="en-US" dirty="0" smtClean="0"/>
              <a:t>SIP statement in Adopted in January 1999</a:t>
            </a:r>
          </a:p>
          <a:p>
            <a:pPr lvl="1"/>
            <a:r>
              <a:rPr lang="en-US" dirty="0" smtClean="0"/>
              <a:t>Many have been retired, but many remain and do harm.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NLPA2014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4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  <a:latin typeface="Britannic Bold" pitchFamily="34" charset="0"/>
              </a:rPr>
              <a:t>SIP website:</a:t>
            </a:r>
            <a:br>
              <a:rPr lang="en-US" b="0" dirty="0" smtClean="0">
                <a:solidFill>
                  <a:schemeClr val="accent2">
                    <a:lumMod val="50000"/>
                  </a:schemeClr>
                </a:solidFill>
                <a:latin typeface="Britannic Bold" pitchFamily="34" charset="0"/>
              </a:rPr>
            </a:b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  <a:latin typeface="Britannic Bold" pitchFamily="34" charset="0"/>
              </a:rPr>
              <a:t>http://www.aiansip.org</a:t>
            </a:r>
            <a:endParaRPr lang="en-US" b="0" dirty="0">
              <a:solidFill>
                <a:schemeClr val="accent2">
                  <a:lumMod val="50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ritannic Bold" pitchFamily="34" charset="0"/>
              </a:rPr>
              <a:t>Click to Add Text</a:t>
            </a:r>
            <a:endParaRPr lang="en-US" dirty="0">
              <a:solidFill>
                <a:schemeClr val="tx1"/>
              </a:solidFill>
              <a:latin typeface="Britannic Bold" pitchFamily="34" charset="0"/>
            </a:endParaRPr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109" y="5073027"/>
            <a:ext cx="990600" cy="1616698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/>
        </p:nvSpPr>
        <p:spPr>
          <a:xfrm>
            <a:off x="457200" y="6324600"/>
            <a:ext cx="190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#</a:t>
            </a:r>
            <a:r>
              <a:rPr lang="en-US" sz="2400" dirty="0" smtClean="0">
                <a:solidFill>
                  <a:schemeClr val="tx1"/>
                </a:solidFill>
                <a:latin typeface="Britannic Bold" pitchFamily="34" charset="0"/>
              </a:rPr>
              <a:t>NLPA2014</a:t>
            </a:r>
            <a:endParaRPr lang="en-US" sz="2400" dirty="0">
              <a:solidFill>
                <a:schemeClr val="tx1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662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NLPA2014 PPT Template English ac</Template>
  <TotalTime>23</TotalTime>
  <Words>132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Baskerville Old Face</vt:lpstr>
      <vt:lpstr>Britannic Bold</vt:lpstr>
      <vt:lpstr>Calibri</vt:lpstr>
      <vt:lpstr>Office Theme</vt:lpstr>
      <vt:lpstr>Society of Indian Psychologists and The Alliance</vt:lpstr>
      <vt:lpstr>Society of Indian Psychologist</vt:lpstr>
      <vt:lpstr>SIP Initiatives</vt:lpstr>
      <vt:lpstr>SIP website: http://www.aiansip.org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Dr. Cynthia E. Guzmán</dc:creator>
  <cp:lastModifiedBy>Gray, Jacqueline</cp:lastModifiedBy>
  <cp:revision>4</cp:revision>
  <dcterms:created xsi:type="dcterms:W3CDTF">2014-05-17T20:34:54Z</dcterms:created>
  <dcterms:modified xsi:type="dcterms:W3CDTF">2014-10-22T14:31:18Z</dcterms:modified>
</cp:coreProperties>
</file>