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6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AB7C-C390-4617-8C44-934B3956E708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F75CD-CAF6-4F61-9922-0E0AA76815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Senate 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Council shall review plans and recommend policies for the development and operation of informational systems and technology and library facilities and usage on each campus of the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LISC Membership 2010-2011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143000"/>
            <a:ext cx="7315200" cy="5334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4800" dirty="0" err="1" smtClean="0"/>
              <a:t>Shadi</a:t>
            </a:r>
            <a:r>
              <a:rPr lang="en-US" sz="4800" dirty="0" smtClean="0"/>
              <a:t> </a:t>
            </a:r>
            <a:r>
              <a:rPr lang="en-US" sz="4800" dirty="0" err="1" smtClean="0"/>
              <a:t>Shahedipour-Sandvik</a:t>
            </a:r>
            <a:r>
              <a:rPr lang="en-US" sz="4800" dirty="0" smtClean="0"/>
              <a:t>, </a:t>
            </a:r>
            <a:r>
              <a:rPr lang="en-US" sz="4800" b="1" dirty="0" smtClean="0"/>
              <a:t>Chair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i="1" dirty="0" smtClean="0"/>
              <a:t>TEACHING FACULTY:</a:t>
            </a:r>
          </a:p>
          <a:p>
            <a:pPr indent="-3175">
              <a:buNone/>
            </a:pPr>
            <a:r>
              <a:rPr lang="en-US" sz="4800" dirty="0" smtClean="0"/>
              <a:t>Brown, Karen E.K. (2011) 		Libraries</a:t>
            </a:r>
          </a:p>
          <a:p>
            <a:pPr indent="-3175">
              <a:buNone/>
            </a:pPr>
            <a:r>
              <a:rPr lang="en-US" sz="4800" dirty="0" err="1" smtClean="0"/>
              <a:t>Dudek</a:t>
            </a:r>
            <a:r>
              <a:rPr lang="en-US" sz="4800" dirty="0" smtClean="0"/>
              <a:t>, Bruce (2012) 			Psychology</a:t>
            </a:r>
          </a:p>
          <a:p>
            <a:pPr indent="-3175">
              <a:buNone/>
            </a:pPr>
            <a:r>
              <a:rPr lang="en-US" sz="4800" dirty="0" smtClean="0"/>
              <a:t>Moore, Gwendolyn (2011) 		Women's Studies</a:t>
            </a:r>
          </a:p>
          <a:p>
            <a:pPr indent="-3175">
              <a:buNone/>
            </a:pPr>
            <a:r>
              <a:rPr lang="en-US" sz="4800" dirty="0" smtClean="0"/>
              <a:t>Newman, Nancy (2011) 			Music</a:t>
            </a:r>
          </a:p>
          <a:p>
            <a:pPr indent="-3175">
              <a:buNone/>
            </a:pPr>
            <a:r>
              <a:rPr lang="en-US" sz="4800" dirty="0" err="1" smtClean="0"/>
              <a:t>Shahedipour-Sandvik</a:t>
            </a:r>
            <a:r>
              <a:rPr lang="en-US" sz="4800" dirty="0" smtClean="0"/>
              <a:t>, </a:t>
            </a:r>
            <a:r>
              <a:rPr lang="en-US" sz="4800" dirty="0" err="1" smtClean="0"/>
              <a:t>Shadi</a:t>
            </a:r>
            <a:r>
              <a:rPr lang="en-US" sz="4800" dirty="0" smtClean="0"/>
              <a:t> (2011) 		CNSE</a:t>
            </a:r>
          </a:p>
          <a:p>
            <a:pPr indent="-3175">
              <a:buNone/>
            </a:pPr>
            <a:r>
              <a:rPr lang="en-US" sz="4800" dirty="0" smtClean="0"/>
              <a:t>Schultz, Laura (2012) 			CNSE</a:t>
            </a:r>
          </a:p>
          <a:p>
            <a:pPr indent="-3175">
              <a:buNone/>
            </a:pPr>
            <a:r>
              <a:rPr lang="en-US" sz="4800" dirty="0" smtClean="0"/>
              <a:t>Stephen, Timothy D. (2012) 		Communication</a:t>
            </a:r>
          </a:p>
          <a:p>
            <a:pPr>
              <a:buNone/>
            </a:pPr>
            <a:r>
              <a:rPr lang="en-US" sz="4800" i="1" dirty="0" smtClean="0"/>
              <a:t>PROFESSIONAL FACULTY:</a:t>
            </a:r>
          </a:p>
          <a:p>
            <a:pPr indent="-3175">
              <a:buNone/>
            </a:pPr>
            <a:r>
              <a:rPr lang="en-US" sz="4800" dirty="0" err="1" smtClean="0"/>
              <a:t>Harton</a:t>
            </a:r>
            <a:r>
              <a:rPr lang="en-US" sz="4800" dirty="0" smtClean="0"/>
              <a:t>, Janna (2011) 			LLC</a:t>
            </a:r>
          </a:p>
          <a:p>
            <a:pPr indent="-3175">
              <a:buNone/>
            </a:pPr>
            <a:r>
              <a:rPr lang="en-US" sz="4800" dirty="0" err="1" smtClean="0"/>
              <a:t>Jaromin</a:t>
            </a:r>
            <a:r>
              <a:rPr lang="en-US" sz="4800" dirty="0" smtClean="0"/>
              <a:t>, Michael (2012) 		Languages, Literatures &amp; Cultures</a:t>
            </a:r>
          </a:p>
          <a:p>
            <a:pPr indent="-3175">
              <a:buNone/>
            </a:pPr>
            <a:r>
              <a:rPr lang="en-US" sz="4800" dirty="0" smtClean="0"/>
              <a:t>Olsen, Christian (2011) 			CAS Tech Service</a:t>
            </a:r>
          </a:p>
          <a:p>
            <a:pPr>
              <a:buNone/>
            </a:pPr>
            <a:r>
              <a:rPr lang="en-US" sz="4800" i="1" dirty="0" smtClean="0"/>
              <a:t>GRADUATE STUDENT:</a:t>
            </a:r>
          </a:p>
          <a:p>
            <a:pPr>
              <a:buNone/>
            </a:pPr>
            <a:r>
              <a:rPr lang="en-US" sz="4800" i="1" dirty="0" smtClean="0"/>
              <a:t>UNDERGRADUATE </a:t>
            </a:r>
            <a:r>
              <a:rPr lang="en-US" sz="4800" i="1" dirty="0" smtClean="0"/>
              <a:t>STUDENT</a:t>
            </a:r>
            <a:r>
              <a:rPr lang="en-US" sz="4800" dirty="0" smtClean="0"/>
              <a:t>: 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i="1" dirty="0" smtClean="0"/>
              <a:t>P/T and EMERITI FACULTY:</a:t>
            </a:r>
          </a:p>
          <a:p>
            <a:pPr>
              <a:buNone/>
            </a:pPr>
            <a:r>
              <a:rPr lang="en-US" sz="4800" dirty="0" smtClean="0"/>
              <a:t>	Waltz</a:t>
            </a:r>
            <a:r>
              <a:rPr lang="en-US" sz="4800" dirty="0" smtClean="0"/>
              <a:t>, Edward (2011)            			P/T-HPMB, Public </a:t>
            </a:r>
            <a:r>
              <a:rPr lang="en-US" sz="4800" dirty="0" err="1" smtClean="0"/>
              <a:t>Hlth</a:t>
            </a:r>
            <a:r>
              <a:rPr lang="en-US" sz="4800" dirty="0" smtClean="0"/>
              <a:t> 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i="1" dirty="0" smtClean="0"/>
              <a:t>Ex Officio</a:t>
            </a:r>
            <a:r>
              <a:rPr lang="en-US" sz="4800" dirty="0" smtClean="0"/>
              <a:t>: 	</a:t>
            </a:r>
          </a:p>
          <a:p>
            <a:pPr indent="-3175">
              <a:buNone/>
            </a:pPr>
            <a:r>
              <a:rPr lang="en-US" sz="4800" dirty="0" smtClean="0"/>
              <a:t>Chief Information Officer:	 	Christine E. </a:t>
            </a:r>
            <a:r>
              <a:rPr lang="en-US" sz="4800" dirty="0" err="1" smtClean="0"/>
              <a:t>Haile</a:t>
            </a:r>
            <a:endParaRPr lang="en-US" sz="4800" dirty="0" smtClean="0"/>
          </a:p>
          <a:p>
            <a:pPr indent="-3175">
              <a:buNone/>
            </a:pPr>
            <a:r>
              <a:rPr lang="en-US" sz="4800" dirty="0" smtClean="0"/>
              <a:t>Dean &amp; Director of Libraries: 		Mary F. </a:t>
            </a:r>
            <a:r>
              <a:rPr lang="en-US" sz="4800" dirty="0" err="1" smtClean="0"/>
              <a:t>Casserly</a:t>
            </a:r>
            <a:endParaRPr lang="en-US" sz="4800" dirty="0" smtClean="0"/>
          </a:p>
          <a:p>
            <a:pPr indent="-3175">
              <a:buNone/>
            </a:pPr>
            <a:r>
              <a:rPr lang="en-US" sz="4800" dirty="0" smtClean="0"/>
              <a:t>Director, Institute for Teaching, </a:t>
            </a:r>
          </a:p>
          <a:p>
            <a:pPr indent="-3175">
              <a:buNone/>
            </a:pPr>
            <a:r>
              <a:rPr lang="en-US" sz="4800" dirty="0" smtClean="0"/>
              <a:t>Learning and Academic Leadership (ITLAL): 	Bill Roberson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i="1" dirty="0" smtClean="0"/>
              <a:t>Staff Support:</a:t>
            </a:r>
          </a:p>
          <a:p>
            <a:pPr>
              <a:buNone/>
            </a:pPr>
            <a:r>
              <a:rPr lang="en-US" sz="4800" dirty="0" smtClean="0"/>
              <a:t>	Dickerson</a:t>
            </a:r>
            <a:r>
              <a:rPr lang="en-US" sz="4800" dirty="0" smtClean="0"/>
              <a:t>, Debra L.        		   	Office of the CIO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Standing Subcommittees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Library Committee</a:t>
            </a:r>
          </a:p>
          <a:p>
            <a:pPr marL="0" indent="0">
              <a:buNone/>
            </a:pPr>
            <a:r>
              <a:rPr lang="en-US" dirty="0" smtClean="0"/>
              <a:t>	chair – TBA</a:t>
            </a:r>
          </a:p>
          <a:p>
            <a:pPr marL="0" indent="0">
              <a:buNone/>
            </a:pPr>
            <a:r>
              <a:rPr lang="en-US" dirty="0" smtClean="0"/>
              <a:t>	membership: LISC and non-LISC members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Information Technology Usage Policy Committee</a:t>
            </a:r>
          </a:p>
          <a:p>
            <a:pPr marL="0" indent="0">
              <a:buNone/>
            </a:pPr>
            <a:r>
              <a:rPr lang="en-US" dirty="0" smtClean="0"/>
              <a:t>	chair – TBA</a:t>
            </a:r>
          </a:p>
          <a:p>
            <a:pPr marL="0" indent="0">
              <a:buNone/>
            </a:pPr>
            <a:r>
              <a:rPr lang="en-US" dirty="0" smtClean="0"/>
              <a:t>	membership: LISC and non-LISC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Topics/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Privacy Issues related to remote access and management of PCs</a:t>
            </a:r>
          </a:p>
          <a:p>
            <a:r>
              <a:rPr lang="en-US" dirty="0" smtClean="0"/>
              <a:t>Review of Middle States Accreditation language</a:t>
            </a:r>
          </a:p>
          <a:p>
            <a:r>
              <a:rPr lang="en-US" dirty="0" smtClean="0"/>
              <a:t>Review of University Digital Database project</a:t>
            </a:r>
          </a:p>
          <a:p>
            <a:pPr lvl="1"/>
            <a:r>
              <a:rPr lang="en-US" dirty="0" smtClean="0"/>
              <a:t>LUNA software demonstration</a:t>
            </a:r>
          </a:p>
          <a:p>
            <a:r>
              <a:rPr lang="en-US" dirty="0" smtClean="0"/>
              <a:t>Tour of Husted Renovated classrooms to review IT installations.  Tour of Dewey Library.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Topics/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Review of Library Issues. Feedback to the Director of the Libraries:</a:t>
            </a:r>
          </a:p>
          <a:p>
            <a:pPr lvl="1"/>
            <a:r>
              <a:rPr lang="en-US" dirty="0" smtClean="0"/>
              <a:t>Open access journals. Fees for authors</a:t>
            </a:r>
          </a:p>
          <a:p>
            <a:pPr lvl="1"/>
            <a:r>
              <a:rPr lang="en-US" dirty="0" smtClean="0"/>
              <a:t>Library Renovation Project</a:t>
            </a:r>
          </a:p>
          <a:p>
            <a:pPr lvl="1"/>
            <a:r>
              <a:rPr lang="en-US" dirty="0" smtClean="0"/>
              <a:t>Journal Subscriptions, electronic and print</a:t>
            </a:r>
          </a:p>
          <a:p>
            <a:r>
              <a:rPr lang="en-US" dirty="0" smtClean="0"/>
              <a:t>Review of IT issues.  Feedback to the IT CIO.</a:t>
            </a:r>
          </a:p>
          <a:p>
            <a:pPr lvl="1"/>
            <a:r>
              <a:rPr lang="en-US" dirty="0" smtClean="0"/>
              <a:t>ITS strategic plan</a:t>
            </a:r>
          </a:p>
          <a:p>
            <a:pPr lvl="1"/>
            <a:r>
              <a:rPr lang="en-US" dirty="0" smtClean="0"/>
              <a:t>Remote management of PCs.  Review of the purview of the “Responsible use policy”</a:t>
            </a:r>
          </a:p>
          <a:p>
            <a:pPr lvl="1"/>
            <a:r>
              <a:rPr lang="en-US" dirty="0" smtClean="0"/>
              <a:t>Email as an “official” means of communication</a:t>
            </a:r>
          </a:p>
          <a:p>
            <a:pPr lvl="1"/>
            <a:r>
              <a:rPr lang="en-US" dirty="0" smtClean="0"/>
              <a:t>Software licensing and purchasing (ongoing)</a:t>
            </a:r>
          </a:p>
          <a:p>
            <a:pPr lvl="1"/>
            <a:r>
              <a:rPr lang="en-US" dirty="0" smtClean="0"/>
              <a:t>Campus email and calendaring options (ongoing)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Historically, LISC has not forwarded much legislation to the senate</a:t>
            </a:r>
          </a:p>
          <a:p>
            <a:pPr lvl="1"/>
            <a:r>
              <a:rPr lang="en-US" dirty="0" smtClean="0"/>
              <a:t>Most recent, one resolution (2002)</a:t>
            </a:r>
          </a:p>
          <a:p>
            <a:pPr lvl="1"/>
            <a:r>
              <a:rPr lang="en-US" dirty="0" smtClean="0"/>
              <a:t>Prior to that, the “responsible use policy” (2000?)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Role as sounding board for IT CIO and Dean/Director of Libraries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232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LISC</vt:lpstr>
      <vt:lpstr>Senate Charter</vt:lpstr>
      <vt:lpstr>LISC Membership 2010-2011</vt:lpstr>
      <vt:lpstr>Two Standing Subcommittees</vt:lpstr>
      <vt:lpstr>Recent Topics/ Issues</vt:lpstr>
      <vt:lpstr>Recent Topics/ Issues</vt:lpstr>
      <vt:lpstr>Legislation?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LISC</dc:title>
  <dc:creator>Bruce C Dudek</dc:creator>
  <cp:lastModifiedBy>Bruce C Dudek</cp:lastModifiedBy>
  <cp:revision>13</cp:revision>
  <dcterms:created xsi:type="dcterms:W3CDTF">2010-09-17T20:15:45Z</dcterms:created>
  <dcterms:modified xsi:type="dcterms:W3CDTF">2010-09-20T15:06:44Z</dcterms:modified>
</cp:coreProperties>
</file>