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1CB5A2-AE0D-4905-A681-1595E3C140A3}" v="13" dt="2022-09-14T16:43:32.555"/>
    <p1510:client id="{2770E8F7-E147-4998-9140-BD9CE5E7DC64}" v="33" dt="2022-09-12T21:59:06.126"/>
    <p1510:client id="{2AFD004B-A635-4BB8-8CD0-F282F6755DB1}" v="21" dt="2022-09-13T15:37:03.518"/>
    <p1510:client id="{B97FC8B8-700B-40A6-81CF-53D2D9FD08A0}" v="24" dt="2022-09-13T12:29:57.043"/>
    <p1510:client id="{BE60F661-9484-46E2-97B2-0C3F792C335E}" v="1" dt="2022-09-12T21:52:33.286"/>
    <p1510:client id="{C485683A-72AD-4DF7-98C3-9932BC01FED2}" v="3" dt="2022-09-14T18:30:39.026"/>
    <p1510:client id="{C4C48B30-09CB-492F-8EB4-F5D975686131}" v="2" dt="2022-09-14T20:31:54.942"/>
    <p1510:client id="{F5608EB5-0851-4BE4-B9DE-C3C822792032}" v="3" dt="2022-09-14T22:05:12.1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ught, Sydney" userId="S::sfaught@albany.edu::00a241bc-a0f2-4d44-a52d-b0ed52f0ed30" providerId="AD" clId="Web-{C485683A-72AD-4DF7-98C3-9932BC01FED2}"/>
    <pc:docChg chg="modSld">
      <pc:chgData name="Faught, Sydney" userId="S::sfaught@albany.edu::00a241bc-a0f2-4d44-a52d-b0ed52f0ed30" providerId="AD" clId="Web-{C485683A-72AD-4DF7-98C3-9932BC01FED2}" dt="2022-09-14T18:30:39.026" v="3" actId="20577"/>
      <pc:docMkLst>
        <pc:docMk/>
      </pc:docMkLst>
      <pc:sldChg chg="modSp">
        <pc:chgData name="Faught, Sydney" userId="S::sfaught@albany.edu::00a241bc-a0f2-4d44-a52d-b0ed52f0ed30" providerId="AD" clId="Web-{C485683A-72AD-4DF7-98C3-9932BC01FED2}" dt="2022-09-14T18:30:39.026" v="3" actId="20577"/>
        <pc:sldMkLst>
          <pc:docMk/>
          <pc:sldMk cId="3648548685" sldId="259"/>
        </pc:sldMkLst>
        <pc:spChg chg="mod">
          <ac:chgData name="Faught, Sydney" userId="S::sfaught@albany.edu::00a241bc-a0f2-4d44-a52d-b0ed52f0ed30" providerId="AD" clId="Web-{C485683A-72AD-4DF7-98C3-9932BC01FED2}" dt="2022-09-14T18:30:39.026" v="3" actId="20577"/>
          <ac:spMkLst>
            <pc:docMk/>
            <pc:sldMk cId="3648548685" sldId="259"/>
            <ac:spMk id="11" creationId="{E6E07C6D-3439-4032-8601-0AD6B790D2D6}"/>
          </ac:spMkLst>
        </pc:spChg>
      </pc:sldChg>
    </pc:docChg>
  </pc:docChgLst>
  <pc:docChgLst>
    <pc:chgData name="Faught, Sydney" userId="S::sfaught@albany.edu::00a241bc-a0f2-4d44-a52d-b0ed52f0ed30" providerId="AD" clId="Web-{2AFD004B-A635-4BB8-8CD0-F282F6755DB1}"/>
    <pc:docChg chg="modSld">
      <pc:chgData name="Faught, Sydney" userId="S::sfaught@albany.edu::00a241bc-a0f2-4d44-a52d-b0ed52f0ed30" providerId="AD" clId="Web-{2AFD004B-A635-4BB8-8CD0-F282F6755DB1}" dt="2022-09-13T15:37:03.206" v="21" actId="20577"/>
      <pc:docMkLst>
        <pc:docMk/>
      </pc:docMkLst>
      <pc:sldChg chg="modSp">
        <pc:chgData name="Faught, Sydney" userId="S::sfaught@albany.edu::00a241bc-a0f2-4d44-a52d-b0ed52f0ed30" providerId="AD" clId="Web-{2AFD004B-A635-4BB8-8CD0-F282F6755DB1}" dt="2022-09-13T15:37:03.206" v="21" actId="20577"/>
        <pc:sldMkLst>
          <pc:docMk/>
          <pc:sldMk cId="3648548685" sldId="259"/>
        </pc:sldMkLst>
        <pc:spChg chg="mod">
          <ac:chgData name="Faught, Sydney" userId="S::sfaught@albany.edu::00a241bc-a0f2-4d44-a52d-b0ed52f0ed30" providerId="AD" clId="Web-{2AFD004B-A635-4BB8-8CD0-F282F6755DB1}" dt="2022-09-13T15:37:03.206" v="21" actId="20577"/>
          <ac:spMkLst>
            <pc:docMk/>
            <pc:sldMk cId="3648548685" sldId="259"/>
            <ac:spMk id="7" creationId="{E0EDF2E5-1FE9-48EE-A1B7-FB67D0AD6237}"/>
          </ac:spMkLst>
        </pc:spChg>
      </pc:sldChg>
    </pc:docChg>
  </pc:docChgLst>
  <pc:docChgLst>
    <pc:chgData name="Faught, Sydney" userId="S::sfaught@albany.edu::00a241bc-a0f2-4d44-a52d-b0ed52f0ed30" providerId="AD" clId="Web-{0F1CB5A2-AE0D-4905-A681-1595E3C140A3}"/>
    <pc:docChg chg="modSld">
      <pc:chgData name="Faught, Sydney" userId="S::sfaught@albany.edu::00a241bc-a0f2-4d44-a52d-b0ed52f0ed30" providerId="AD" clId="Web-{0F1CB5A2-AE0D-4905-A681-1595E3C140A3}" dt="2022-09-14T16:43:32.555" v="19" actId="20577"/>
      <pc:docMkLst>
        <pc:docMk/>
      </pc:docMkLst>
      <pc:sldChg chg="modSp">
        <pc:chgData name="Faught, Sydney" userId="S::sfaught@albany.edu::00a241bc-a0f2-4d44-a52d-b0ed52f0ed30" providerId="AD" clId="Web-{0F1CB5A2-AE0D-4905-A681-1595E3C140A3}" dt="2022-09-14T16:43:32.555" v="19" actId="20577"/>
        <pc:sldMkLst>
          <pc:docMk/>
          <pc:sldMk cId="3648548685" sldId="259"/>
        </pc:sldMkLst>
        <pc:spChg chg="mod">
          <ac:chgData name="Faught, Sydney" userId="S::sfaught@albany.edu::00a241bc-a0f2-4d44-a52d-b0ed52f0ed30" providerId="AD" clId="Web-{0F1CB5A2-AE0D-4905-A681-1595E3C140A3}" dt="2022-09-14T16:43:13.460" v="9" actId="20577"/>
          <ac:spMkLst>
            <pc:docMk/>
            <pc:sldMk cId="3648548685" sldId="259"/>
            <ac:spMk id="9" creationId="{B319932E-EC8F-4E81-BC44-265E6323FB11}"/>
          </ac:spMkLst>
        </pc:spChg>
        <pc:spChg chg="mod">
          <ac:chgData name="Faught, Sydney" userId="S::sfaught@albany.edu::00a241bc-a0f2-4d44-a52d-b0ed52f0ed30" providerId="AD" clId="Web-{0F1CB5A2-AE0D-4905-A681-1595E3C140A3}" dt="2022-09-14T16:43:32.555" v="19" actId="20577"/>
          <ac:spMkLst>
            <pc:docMk/>
            <pc:sldMk cId="3648548685" sldId="259"/>
            <ac:spMk id="11" creationId="{E6E07C6D-3439-4032-8601-0AD6B790D2D6}"/>
          </ac:spMkLst>
        </pc:spChg>
      </pc:sldChg>
    </pc:docChg>
  </pc:docChgLst>
  <pc:docChgLst>
    <pc:chgData name="Faught, Sydney" userId="S::sfaught@albany.edu::00a241bc-a0f2-4d44-a52d-b0ed52f0ed30" providerId="AD" clId="Web-{B97FC8B8-700B-40A6-81CF-53D2D9FD08A0}"/>
    <pc:docChg chg="modSld">
      <pc:chgData name="Faught, Sydney" userId="S::sfaught@albany.edu::00a241bc-a0f2-4d44-a52d-b0ed52f0ed30" providerId="AD" clId="Web-{B97FC8B8-700B-40A6-81CF-53D2D9FD08A0}" dt="2022-09-13T12:29:56.730" v="22" actId="20577"/>
      <pc:docMkLst>
        <pc:docMk/>
      </pc:docMkLst>
      <pc:sldChg chg="modSp">
        <pc:chgData name="Faught, Sydney" userId="S::sfaught@albany.edu::00a241bc-a0f2-4d44-a52d-b0ed52f0ed30" providerId="AD" clId="Web-{B97FC8B8-700B-40A6-81CF-53D2D9FD08A0}" dt="2022-09-13T12:29:56.730" v="22" actId="20577"/>
        <pc:sldMkLst>
          <pc:docMk/>
          <pc:sldMk cId="3393665564" sldId="260"/>
        </pc:sldMkLst>
        <pc:spChg chg="mod">
          <ac:chgData name="Faught, Sydney" userId="S::sfaught@albany.edu::00a241bc-a0f2-4d44-a52d-b0ed52f0ed30" providerId="AD" clId="Web-{B97FC8B8-700B-40A6-81CF-53D2D9FD08A0}" dt="2022-09-13T12:29:56.730" v="22" actId="20577"/>
          <ac:spMkLst>
            <pc:docMk/>
            <pc:sldMk cId="3393665564" sldId="260"/>
            <ac:spMk id="3" creationId="{D6F73C8E-EA7A-4528-B69E-B61DAB11E3A5}"/>
          </ac:spMkLst>
        </pc:spChg>
      </pc:sldChg>
    </pc:docChg>
  </pc:docChgLst>
  <pc:docChgLst>
    <pc:chgData name="Faught, Sydney" userId="S::sfaught@albany.edu::00a241bc-a0f2-4d44-a52d-b0ed52f0ed30" providerId="AD" clId="Web-{F5608EB5-0851-4BE4-B9DE-C3C822792032}"/>
    <pc:docChg chg="modSld">
      <pc:chgData name="Faught, Sydney" userId="S::sfaught@albany.edu::00a241bc-a0f2-4d44-a52d-b0ed52f0ed30" providerId="AD" clId="Web-{F5608EB5-0851-4BE4-B9DE-C3C822792032}" dt="2022-09-14T22:05:10.471" v="1" actId="20577"/>
      <pc:docMkLst>
        <pc:docMk/>
      </pc:docMkLst>
      <pc:sldChg chg="modSp">
        <pc:chgData name="Faught, Sydney" userId="S::sfaught@albany.edu::00a241bc-a0f2-4d44-a52d-b0ed52f0ed30" providerId="AD" clId="Web-{F5608EB5-0851-4BE4-B9DE-C3C822792032}" dt="2022-09-14T22:05:10.471" v="1" actId="20577"/>
        <pc:sldMkLst>
          <pc:docMk/>
          <pc:sldMk cId="3648548685" sldId="259"/>
        </pc:sldMkLst>
        <pc:spChg chg="mod">
          <ac:chgData name="Faught, Sydney" userId="S::sfaught@albany.edu::00a241bc-a0f2-4d44-a52d-b0ed52f0ed30" providerId="AD" clId="Web-{F5608EB5-0851-4BE4-B9DE-C3C822792032}" dt="2022-09-14T22:05:10.471" v="1" actId="20577"/>
          <ac:spMkLst>
            <pc:docMk/>
            <pc:sldMk cId="3648548685" sldId="259"/>
            <ac:spMk id="9" creationId="{B319932E-EC8F-4E81-BC44-265E6323FB11}"/>
          </ac:spMkLst>
        </pc:spChg>
      </pc:sldChg>
    </pc:docChg>
  </pc:docChgLst>
  <pc:docChgLst>
    <pc:chgData name="Faught, Sydney" userId="S::sfaught@albany.edu::00a241bc-a0f2-4d44-a52d-b0ed52f0ed30" providerId="AD" clId="Web-{C4C48B30-09CB-492F-8EB4-F5D975686131}"/>
    <pc:docChg chg="modSld">
      <pc:chgData name="Faught, Sydney" userId="S::sfaught@albany.edu::00a241bc-a0f2-4d44-a52d-b0ed52f0ed30" providerId="AD" clId="Web-{C4C48B30-09CB-492F-8EB4-F5D975686131}" dt="2022-09-14T20:31:54.942" v="1" actId="20577"/>
      <pc:docMkLst>
        <pc:docMk/>
      </pc:docMkLst>
      <pc:sldChg chg="modSp">
        <pc:chgData name="Faught, Sydney" userId="S::sfaught@albany.edu::00a241bc-a0f2-4d44-a52d-b0ed52f0ed30" providerId="AD" clId="Web-{C4C48B30-09CB-492F-8EB4-F5D975686131}" dt="2022-09-14T20:31:54.942" v="1" actId="20577"/>
        <pc:sldMkLst>
          <pc:docMk/>
          <pc:sldMk cId="3648548685" sldId="259"/>
        </pc:sldMkLst>
        <pc:spChg chg="mod">
          <ac:chgData name="Faught, Sydney" userId="S::sfaught@albany.edu::00a241bc-a0f2-4d44-a52d-b0ed52f0ed30" providerId="AD" clId="Web-{C4C48B30-09CB-492F-8EB4-F5D975686131}" dt="2022-09-14T20:31:54.942" v="1" actId="20577"/>
          <ac:spMkLst>
            <pc:docMk/>
            <pc:sldMk cId="3648548685" sldId="259"/>
            <ac:spMk id="9" creationId="{B319932E-EC8F-4E81-BC44-265E6323FB11}"/>
          </ac:spMkLst>
        </pc:spChg>
      </pc:sldChg>
    </pc:docChg>
  </pc:docChgLst>
  <pc:docChgLst>
    <pc:chgData name="Faught, Sydney" userId="S::sfaught@albany.edu::00a241bc-a0f2-4d44-a52d-b0ed52f0ed30" providerId="AD" clId="Web-{2770E8F7-E147-4998-9140-BD9CE5E7DC64}"/>
    <pc:docChg chg="modSld">
      <pc:chgData name="Faught, Sydney" userId="S::sfaught@albany.edu::00a241bc-a0f2-4d44-a52d-b0ed52f0ed30" providerId="AD" clId="Web-{2770E8F7-E147-4998-9140-BD9CE5E7DC64}" dt="2022-09-12T21:59:06.126" v="32" actId="20577"/>
      <pc:docMkLst>
        <pc:docMk/>
      </pc:docMkLst>
      <pc:sldChg chg="modSp">
        <pc:chgData name="Faught, Sydney" userId="S::sfaught@albany.edu::00a241bc-a0f2-4d44-a52d-b0ed52f0ed30" providerId="AD" clId="Web-{2770E8F7-E147-4998-9140-BD9CE5E7DC64}" dt="2022-09-12T21:59:06.126" v="32" actId="20577"/>
        <pc:sldMkLst>
          <pc:docMk/>
          <pc:sldMk cId="3738403372" sldId="258"/>
        </pc:sldMkLst>
        <pc:spChg chg="mod">
          <ac:chgData name="Faught, Sydney" userId="S::sfaught@albany.edu::00a241bc-a0f2-4d44-a52d-b0ed52f0ed30" providerId="AD" clId="Web-{2770E8F7-E147-4998-9140-BD9CE5E7DC64}" dt="2022-09-12T21:59:06.126" v="32" actId="20577"/>
          <ac:spMkLst>
            <pc:docMk/>
            <pc:sldMk cId="3738403372" sldId="258"/>
            <ac:spMk id="5" creationId="{4DD3F116-4F5C-4F8E-9AF5-0C80E0DD65B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CF188-6B8D-43F8-908C-5F323142D6B9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539E1-2277-41E3-BD23-64A59A044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89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D932C-2863-4708-87C6-64488B7750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D48C31-052E-42B4-BC27-BFD5B19E0B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C1538-5768-4977-8FF8-AC587308E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ABD4-FE96-4F09-BFFC-B3FDC5105C9E}" type="datetime1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E5824-B49D-4A63-A076-D636BEF53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2E948-CC13-408C-B64E-90DD3A9E6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53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B77DE-A2D5-485F-910A-6D46E90F6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A6C2BA-3EA5-4FB3-ABA7-F274316CB6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16D3C-B7E8-4DAD-878B-04D0CE183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DEC1-1C1F-4CE9-B299-8C20B3C1C34B}" type="datetime1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4D893-CE48-4D45-8907-05C46C027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7C5FD-BCAB-4A88-927E-ADF56DEFA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0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881621-B681-4DF3-83D2-A4B2CF724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5BB44C-560D-49F0-B33E-7ED063477C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7C14D-44F4-4EA6-9D3F-A5A85B3F5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D6A3-6F77-4328-BFCD-2CE6085C70BB}" type="datetime1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AA854-805B-479A-8B9D-7AB95FAFE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D7031-B8DC-4605-A692-D3B654A83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81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B9E47-DA2B-423A-AF8D-A081F6A62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269C8-B2E5-42C1-8864-4B5BEAC97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8D883-054B-489B-B66D-64C669541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3C00-4016-4D21-B84E-6696FE682CB8}" type="datetime1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0C9C4-4BB9-471F-8648-ADA1F31EE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C6F5C-94D8-407E-9259-090ACB96D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63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295AD-B0C3-4CB0-A891-731364DDE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38123C-CF29-457A-AAAF-CA433130DB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0EFF4-0349-4CB7-8C9C-16D298640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0041-A164-4E0B-A548-BDE7203C7CE6}" type="datetime1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9363F-3884-4135-B78B-D96162628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195B7-9A01-437C-9965-075BD21D3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56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76ED8-0AA7-4A50-A8B6-0F5FAD88F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5EB17-9DFD-48D9-94D5-DC2E9E9435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601049-E9FD-4979-83EA-38C3EFB092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BBD215-E3AA-4BF3-BD8C-6803AFA91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9F3D-7EE4-4433-8087-5A51E1BD2649}" type="datetime1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E0918F-0DF8-49CB-95CD-64B160301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8263FB-F49A-4B53-B6D7-02B19F923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64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A41DD-4634-4DC2-9BE7-2B4F3C28C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834CEB-7696-4AB0-8D6C-2B5778D44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330C04-6319-4299-9E72-FFA3F8E3D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30DB2F-4FA3-4C52-8DEB-DFEA2FA295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16FDEF-CE20-4A21-AA87-655B3242EC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52B620-C9E2-4CBC-ADCF-3D1AC2A82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A622-2280-471B-B877-AC86E0768FA6}" type="datetime1">
              <a:rPr lang="en-US" smtClean="0"/>
              <a:t>9/14/2022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69B81C-FF2B-4463-85D2-AC3D049BA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F892D6-07B6-459F-8DF4-473826392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78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C3DBC-6359-4140-BB24-055D2087B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A02938-E4B1-484A-90C2-0C2DB4D25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B52E-7B2E-44C8-8F49-BF5BDE224DD0}" type="datetime1">
              <a:rPr lang="en-US" smtClean="0"/>
              <a:t>9/14/2022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275A34-4C98-45C0-872B-3EDE766F6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4A5353-68B0-414C-AEB7-E6B06BD7F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37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CAB00D-AE80-434A-BCD9-8E1BBE935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843B-CFB0-46A3-BE66-C79AA8CFCFC1}" type="datetime1">
              <a:rPr lang="en-US" smtClean="0"/>
              <a:t>9/14/2022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D29022-C9B5-4742-84C5-725E61D08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039AB-8AB0-4231-8B0F-1D87F99C9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36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348BA-0532-4BE5-A6F2-5E7FA2591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CFA0A-16BA-4C3F-BADA-2FE656748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00F38B-50C4-4391-8453-56B842C499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E836BC-40AB-4E88-8F01-FEBD1D8A3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ED6C-0527-4B75-AB31-A9160D8B6290}" type="datetime1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B6E995-A6F3-45BF-B24C-5910E751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8E0276-551E-4246-A105-99AB1543B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21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392D5-D5ED-49EC-8F53-97E83C32E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C7BBDC-1C60-4310-9BD4-B48EE04A0E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BCC2FF-B0DB-4333-9855-BDC13BFF8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AFCAD-5ED3-4408-88BD-59057C96B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77D7-6843-4127-9887-D79784E07EE2}" type="datetime1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A9F4C-0702-462C-82F8-55D5F9314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E36467-E0A6-4A2F-B6AB-E6D1D0E6B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23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FDF5A6-5E55-49A3-A3E2-5EB9157D5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C75A5F-E972-4686-B1C4-3D47446DE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A1DC6-EB21-4D4A-A136-1F248F95A8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4CDF7-028A-422D-AC1C-FE59FD74994E}" type="datetime1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C3884-499C-462B-B176-E7EDC767C3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University Senate-September 14,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F2145-A51C-471F-B596-6C1D61C21A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814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783D0-DD04-4FC4-8BE8-794D63E49F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1236"/>
            <a:ext cx="9144000" cy="1909763"/>
          </a:xfrm>
        </p:spPr>
        <p:txBody>
          <a:bodyPr>
            <a:normAutofit fontScale="90000"/>
          </a:bodyPr>
          <a:lstStyle/>
          <a:p>
            <a:r>
              <a:rPr lang="en-US"/>
              <a:t>Nominations for 1-year Senate terms to Chair a Council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C57319-EAC1-4C00-BAE1-46233DAF2D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96547"/>
            <a:ext cx="9144000" cy="2561253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/>
              <a:t>Kate Coddington, Assistant Professor – Geography &amp; Planning (to co-chair/chair COR)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/>
              <a:t>Oleg Lunin, Associate Professor – Physics (to chair GAC)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/>
              <a:t>Annette Richie, Professional – Director of Global Academic Programs (to chair UAC)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/>
              <a:t>Christian Poehlmann, Associate Librarian (to chair ULC)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0AA8B-5FB2-480A-B1B2-FD6737A56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</p:spTree>
    <p:extLst>
      <p:ext uri="{BB962C8B-B14F-4D97-AF65-F5344CB8AC3E}">
        <p14:creationId xmlns:p14="http://schemas.microsoft.com/office/powerpoint/2010/main" val="1168925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FA802-10F8-4287-8BC8-CC811D1783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9116" y="285226"/>
            <a:ext cx="11585196" cy="830510"/>
          </a:xfrm>
        </p:spPr>
        <p:txBody>
          <a:bodyPr>
            <a:normAutofit fontScale="90000"/>
          </a:bodyPr>
          <a:lstStyle/>
          <a:p>
            <a:r>
              <a:rPr lang="en-US" sz="5400"/>
              <a:t>Nominations for Council Membership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551177-97AC-4E2B-8DA0-87FDFA3CC8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838" y="1345604"/>
            <a:ext cx="3825380" cy="513069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1800" b="1"/>
              <a:t>CAA: Council on Academic Assessment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/>
              <a:t>Hua Shi, Associate Professor-CAS/Biology (2022-2024)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/>
              <a:t>Jerry Burke, Associate Librarian-University Libraries (2022-2024)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/>
              <a:t>Ashley DeSantis, Professional-Registrar’s Office (2022-2024)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/>
              <a:t>Penny Strobeck, Professional-School of Education (2022-2024)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8BAAA395-7616-40D6-B70E-AC6D403ECAA6}"/>
              </a:ext>
            </a:extLst>
          </p:cNvPr>
          <p:cNvSpPr txBox="1">
            <a:spLocks/>
          </p:cNvSpPr>
          <p:nvPr/>
        </p:nvSpPr>
        <p:spPr>
          <a:xfrm>
            <a:off x="4102218" y="1345603"/>
            <a:ext cx="3825380" cy="51306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err="1"/>
              <a:t>CAFFECoR</a:t>
            </a:r>
            <a:r>
              <a:rPr lang="en-US" sz="1800" b="1"/>
              <a:t>: Committee on Academic Freedom, Freedom of Expression, &amp; Community Responsibility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/>
              <a:t>Deborah LaFond, Associate Librarian-University Libraries (2023-2024)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/>
              <a:t>Cecilia Levy, Associate Professor-CAS/Physics (2022-2024)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/>
              <a:t>Alfred Liu, Associate Professor-School of Business (Fall 2022)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/>
              <a:t>Dana Peterson, Professor-School of Criminal Justice (2022-2024)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A8A63404-036A-4AB9-AC1B-022058F42228}"/>
              </a:ext>
            </a:extLst>
          </p:cNvPr>
          <p:cNvSpPr txBox="1">
            <a:spLocks/>
          </p:cNvSpPr>
          <p:nvPr/>
        </p:nvSpPr>
        <p:spPr>
          <a:xfrm>
            <a:off x="7927598" y="1345602"/>
            <a:ext cx="3825380" cy="51306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/>
              <a:t>CERS: Committee on Ethics in Research &amp; Scholarship</a:t>
            </a:r>
          </a:p>
          <a:p>
            <a:r>
              <a:rPr lang="en-US" sz="1400"/>
              <a:t>(terms are for a period of 3 years, 2022-2025)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100"/>
              <a:t>Heidi Andrade, Professor-School of Education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100"/>
              <a:t>Glenn Deane, Professor-CAS/Sociology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100"/>
              <a:t>Sue Fessler, Professor-CAS/East Asian Studies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100"/>
              <a:t>Sanjay Goel, Professor-School of Business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100"/>
              <a:t>Brian Keough, Librarian-University Libraries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100" err="1"/>
              <a:t>Antun</a:t>
            </a:r>
            <a:r>
              <a:rPr lang="en-US" sz="2100"/>
              <a:t> </a:t>
            </a:r>
            <a:r>
              <a:rPr lang="en-US" sz="2100" err="1"/>
              <a:t>Milas</a:t>
            </a:r>
            <a:r>
              <a:rPr lang="en-US" sz="2100"/>
              <a:t>, Professor-CAS/Mathematics &amp; Statistics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80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1CD65B69-0D7E-4F4B-ACD9-2C4FB1A2A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</p:spTree>
    <p:extLst>
      <p:ext uri="{BB962C8B-B14F-4D97-AF65-F5344CB8AC3E}">
        <p14:creationId xmlns:p14="http://schemas.microsoft.com/office/powerpoint/2010/main" val="2897400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FD08987-47DD-4681-B662-89F12DC92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7011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/>
              <a:t>Nominations for Council Membership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DD3F116-4F5C-4F8E-9AF5-0C80E0DD65B0}"/>
              </a:ext>
            </a:extLst>
          </p:cNvPr>
          <p:cNvSpPr txBox="1">
            <a:spLocks/>
          </p:cNvSpPr>
          <p:nvPr/>
        </p:nvSpPr>
        <p:spPr>
          <a:xfrm>
            <a:off x="276838" y="1345604"/>
            <a:ext cx="3825380" cy="50719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/>
              <a:t>COR: Council on Research</a:t>
            </a:r>
          </a:p>
          <a:p>
            <a:pPr marL="342900" indent="-342900"/>
            <a:r>
              <a:rPr lang="en-US" sz="1800"/>
              <a:t>Mike Lesnick, Assistant Professor-CAS/Mathematics &amp; Statistics (2022-2024)</a:t>
            </a:r>
          </a:p>
          <a:p>
            <a:pPr marL="342900" indent="-342900"/>
            <a:r>
              <a:rPr lang="en-US" sz="1800">
                <a:cs typeface="Calibri"/>
              </a:rPr>
              <a:t>Brian Rose, Associate Professor-CAS/Atmospheric &amp;Environmental Sciences (2022-2024)</a:t>
            </a:r>
            <a:endParaRPr lang="en-US" sz="1800"/>
          </a:p>
          <a:p>
            <a:pPr marL="342900" indent="-342900"/>
            <a:r>
              <a:rPr lang="en-US" sz="1800"/>
              <a:t>Melissa Tracy, Associate Professor-School of Public Health (2022-2024)</a:t>
            </a:r>
            <a:endParaRPr lang="en-US"/>
          </a:p>
          <a:p>
            <a:pPr marL="342900" indent="-342900"/>
            <a:r>
              <a:rPr lang="en-US" sz="1800"/>
              <a:t>Shawn Bushway, Professor-Rockefeller College (2022-2024)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C514EC3D-727F-44E7-B1B9-E205FEA44E9A}"/>
              </a:ext>
            </a:extLst>
          </p:cNvPr>
          <p:cNvSpPr txBox="1">
            <a:spLocks/>
          </p:cNvSpPr>
          <p:nvPr/>
        </p:nvSpPr>
        <p:spPr>
          <a:xfrm>
            <a:off x="4102218" y="1345603"/>
            <a:ext cx="3825380" cy="50719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/>
              <a:t>CPCA: Council on Promotions &amp; Continuing Appointments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/>
              <a:t>Victor </a:t>
            </a:r>
            <a:r>
              <a:rPr lang="en-US" sz="1800" err="1"/>
              <a:t>Asal</a:t>
            </a:r>
            <a:r>
              <a:rPr lang="en-US" sz="1800"/>
              <a:t>, Professor-Rockefeller College (2022-2024)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/>
              <a:t>Ariel </a:t>
            </a:r>
            <a:r>
              <a:rPr lang="en-US" sz="1800" err="1"/>
              <a:t>Caticha</a:t>
            </a:r>
            <a:r>
              <a:rPr lang="en-US" sz="1800"/>
              <a:t>, Professor-CAS/Physics (Fall 2022)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/>
              <a:t>Ewan McNay, Associate Professor-CAS/Psychology (2022-2024)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/>
              <a:t>Loretta Pyles, Professor-School of Social Welfare (2022-2024)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/>
              <a:t>Sean Rafferty, Associate Professor-CAS/Anthropology (2022-2024)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ECFA67E6-73AD-46F9-83B5-1ACDE0DB37B0}"/>
              </a:ext>
            </a:extLst>
          </p:cNvPr>
          <p:cNvSpPr txBox="1">
            <a:spLocks/>
          </p:cNvSpPr>
          <p:nvPr/>
        </p:nvSpPr>
        <p:spPr>
          <a:xfrm>
            <a:off x="7927598" y="1345602"/>
            <a:ext cx="3825379" cy="50719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/>
              <a:t>GAC: Graduate Academic Council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/>
              <a:t>Rakhee Balaram, Assistant Professor-CAS/Art &amp; Art History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/>
              <a:t>Philip </a:t>
            </a:r>
            <a:r>
              <a:rPr lang="en-US" sz="1800" err="1"/>
              <a:t>Eppard</a:t>
            </a:r>
            <a:r>
              <a:rPr lang="en-US" sz="1800"/>
              <a:t>, Professor-CEHC (2022-2024)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/>
              <a:t>Kathleen Flynn, Sr. Assistant Librarian-University Libraries (2022-2024)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/>
              <a:t>Byoung Park, Assistant Professor-CAS/Economics (2022-2024)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587402-8C88-4BF3-8EFD-EB4C88533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</p:spTree>
    <p:extLst>
      <p:ext uri="{BB962C8B-B14F-4D97-AF65-F5344CB8AC3E}">
        <p14:creationId xmlns:p14="http://schemas.microsoft.com/office/powerpoint/2010/main" val="3738403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191B759-2AE5-494A-9552-598F6A0AB9EC}"/>
              </a:ext>
            </a:extLst>
          </p:cNvPr>
          <p:cNvSpPr txBox="1">
            <a:spLocks/>
          </p:cNvSpPr>
          <p:nvPr/>
        </p:nvSpPr>
        <p:spPr>
          <a:xfrm>
            <a:off x="838200" y="155195"/>
            <a:ext cx="10515600" cy="10321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/>
              <a:t>Nominations for Council Membership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E0EDF2E5-1FE9-48EE-A1B7-FB67D0AD6237}"/>
              </a:ext>
            </a:extLst>
          </p:cNvPr>
          <p:cNvSpPr txBox="1">
            <a:spLocks/>
          </p:cNvSpPr>
          <p:nvPr/>
        </p:nvSpPr>
        <p:spPr>
          <a:xfrm>
            <a:off x="276838" y="1345604"/>
            <a:ext cx="3825380" cy="50719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/>
              <a:t>GOV: Governance Council</a:t>
            </a:r>
          </a:p>
          <a:p>
            <a:pPr marL="342900" indent="-342900"/>
            <a:r>
              <a:rPr lang="en-US" sz="1800"/>
              <a:t>Allison Hosier, Associate Librarian-University Libraries (2022-2023)</a:t>
            </a:r>
          </a:p>
          <a:p>
            <a:pPr marL="342900" indent="-342900"/>
            <a:r>
              <a:rPr lang="en-US" sz="1800"/>
              <a:t>Youqin Huang, Professor-Geography &amp; Planning (2022-2024)</a:t>
            </a:r>
          </a:p>
          <a:p>
            <a:pPr marL="342900" indent="-342900"/>
            <a:r>
              <a:rPr lang="en-US" sz="1800"/>
              <a:t>Eunju Lee, Associate Professor-School of Social Welfare (2022-2024)</a:t>
            </a:r>
          </a:p>
          <a:p>
            <a:pPr marL="342900" indent="-342900"/>
            <a:r>
              <a:rPr lang="en-US" sz="1800"/>
              <a:t>Brett Levy, Associate Professor-School of Education (2022-2023)</a:t>
            </a:r>
          </a:p>
          <a:p>
            <a:pPr marL="342900" indent="-342900"/>
            <a:r>
              <a:rPr lang="en-US" sz="1800">
                <a:ea typeface="Calibri"/>
                <a:cs typeface="Calibri"/>
              </a:rPr>
              <a:t>Kevin Quinn, Associate Professor-School of Education (2022-2024)</a:t>
            </a:r>
            <a:endParaRPr lang="en-US" sz="1800"/>
          </a:p>
          <a:p>
            <a:pPr marL="342900" indent="-342900"/>
            <a:r>
              <a:rPr lang="en-US" sz="1800"/>
              <a:t>Dina </a:t>
            </a:r>
            <a:r>
              <a:rPr lang="en-US" sz="1800" err="1"/>
              <a:t>Refki</a:t>
            </a:r>
            <a:r>
              <a:rPr lang="en-US" sz="1800"/>
              <a:t>, Professional-Center for Women in Government and Civil Society (2022-2024)</a:t>
            </a:r>
            <a:endParaRPr lang="en-US"/>
          </a:p>
          <a:p>
            <a:pPr marL="342900" indent="-342900"/>
            <a:r>
              <a:rPr lang="en-US" sz="1800"/>
              <a:t>Richard Rose, Lecturer-CEHC (2022-2024)</a:t>
            </a:r>
          </a:p>
          <a:p>
            <a:pPr marL="342900" indent="-342900"/>
            <a:r>
              <a:rPr lang="en-US" sz="1800"/>
              <a:t>Piotr Szpunar, Assistant Professor-CAS/Communication (2022-2024)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319932E-EC8F-4E81-BC44-265E6323FB11}"/>
              </a:ext>
            </a:extLst>
          </p:cNvPr>
          <p:cNvSpPr txBox="1">
            <a:spLocks/>
          </p:cNvSpPr>
          <p:nvPr/>
        </p:nvSpPr>
        <p:spPr>
          <a:xfrm>
            <a:off x="4102218" y="1345603"/>
            <a:ext cx="3825380" cy="50719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LISC: Council on Libraries, Information Systems, &amp; Computing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>
                <a:ea typeface="+mn-lt"/>
                <a:cs typeface="+mn-lt"/>
              </a:rPr>
              <a:t>Jane Kessler, Associate Librarian-University Libraries (2022-2023)</a:t>
            </a:r>
            <a:endParaRPr lang="en-US" sz="1800" dirty="0">
              <a:ea typeface="Calibri" panose="020F0502020204030204"/>
              <a:cs typeface="Calibri" panose="020F0502020204030204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Kirk Leszczynski, Professional-Residential Life (2022-2024)</a:t>
            </a:r>
            <a:endParaRPr lang="en-US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Nancy Newman, Associate Professor-CAS/Music &amp; Theatre (2022-2024)</a:t>
            </a:r>
            <a:endParaRPr lang="en-US" sz="1800" dirty="0"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Lindsay Van Berkom, Professional-University Libraries (2022-2024)</a:t>
            </a:r>
            <a:endParaRPr lang="en-US" sz="1800" dirty="0"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Sandra Vergari, Associate Professor-School of Education (2022-2024)</a:t>
            </a:r>
            <a:endParaRPr lang="en-US" sz="1800" dirty="0"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Hillary Wiener, Assistant Professor-School of Business (2022-2024)</a:t>
            </a:r>
            <a:endParaRPr lang="en-US" sz="1800" dirty="0"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Kelly Wissman, Associate Professor-School of Education (2022-2024)</a:t>
            </a:r>
            <a:endParaRPr lang="en-US" sz="1800" dirty="0">
              <a:cs typeface="Calibri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E6E07C6D-3439-4032-8601-0AD6B790D2D6}"/>
              </a:ext>
            </a:extLst>
          </p:cNvPr>
          <p:cNvSpPr txBox="1">
            <a:spLocks/>
          </p:cNvSpPr>
          <p:nvPr/>
        </p:nvSpPr>
        <p:spPr>
          <a:xfrm>
            <a:off x="7927598" y="1345602"/>
            <a:ext cx="3825379" cy="50719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/>
              <a:t>UAC: Undergraduate Academic Council</a:t>
            </a:r>
          </a:p>
          <a:p>
            <a:pPr marL="342900" indent="-342900" algn="l">
              <a:buChar char="•"/>
            </a:pPr>
            <a:r>
              <a:rPr lang="en-US" sz="1800"/>
              <a:t>Zakhar </a:t>
            </a:r>
            <a:r>
              <a:rPr lang="en-US" sz="1800" err="1"/>
              <a:t>Berkovish</a:t>
            </a:r>
            <a:r>
              <a:rPr lang="en-US" sz="1800"/>
              <a:t>, Professional-Rockefeller College (2022-2024)</a:t>
            </a:r>
            <a:endParaRPr lang="en-US" sz="1800"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/>
              <a:t>Carl Bon Tempo, Associate Professor-CAS/History (2022-2024)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/>
              <a:t>Sue Fessler, Professor-CAS/East Asian Studies (2022-2024)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>
                <a:ea typeface="+mn-lt"/>
                <a:cs typeface="+mn-lt"/>
              </a:rPr>
              <a:t>•Angela Hackstadt, Sr. Assistant Librarian-University Libraries (2022-2023)</a:t>
            </a:r>
            <a:endParaRPr lang="en-US" sz="1800">
              <a:ea typeface="Calibri" panose="020F0502020204030204"/>
              <a:cs typeface="Calibri" panose="020F0502020204030204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/>
              <a:t>Andrea Kordzek, Lecturer II-School of Criminal Justice (2022-2024)</a:t>
            </a:r>
            <a:endParaRPr lang="en-US" sz="1800">
              <a:ea typeface="Calibri"/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>
                <a:ea typeface="+mn-lt"/>
                <a:cs typeface="+mn-lt"/>
              </a:rPr>
              <a:t>•Amanda Lowe, Sr. Assistant Librarian-University Libraries (2022-2024)</a:t>
            </a:r>
            <a:endParaRPr lang="en-US" sz="1800">
              <a:ea typeface="Calibri" panose="020F0502020204030204"/>
              <a:cs typeface="Calibri" panose="020F0502020204030204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/>
              <a:t>Melissa Powers, Professional-Registrar’s Office (2022-2024)</a:t>
            </a:r>
            <a:endParaRPr lang="en-US" sz="1800">
              <a:ea typeface="Calibri"/>
              <a:cs typeface="Calibri"/>
            </a:endParaRP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05335FC9-FE38-4CF3-A9C2-6682D3715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</p:spTree>
    <p:extLst>
      <p:ext uri="{BB962C8B-B14F-4D97-AF65-F5344CB8AC3E}">
        <p14:creationId xmlns:p14="http://schemas.microsoft.com/office/powerpoint/2010/main" val="3648548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6F73C8E-EA7A-4528-B69E-B61DAB11E3A5}"/>
              </a:ext>
            </a:extLst>
          </p:cNvPr>
          <p:cNvSpPr txBox="1">
            <a:spLocks/>
          </p:cNvSpPr>
          <p:nvPr/>
        </p:nvSpPr>
        <p:spPr>
          <a:xfrm>
            <a:off x="780175" y="1345604"/>
            <a:ext cx="5315825" cy="50719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/>
              <a:t>ULC: University Life Council</a:t>
            </a:r>
          </a:p>
          <a:p>
            <a:pPr marL="342900" indent="-342900"/>
            <a:r>
              <a:rPr lang="en-US" sz="1800"/>
              <a:t>Kate Averett, Assistant Professor-CAS/Sociology (2022-2024)</a:t>
            </a:r>
          </a:p>
          <a:p>
            <a:pPr marL="342900" indent="-342900"/>
            <a:r>
              <a:rPr lang="en-US" sz="1800"/>
              <a:t>Dolores Cimini, Professional (Research)-School of Education (2022-2024)</a:t>
            </a:r>
          </a:p>
          <a:p>
            <a:pPr marL="342900" indent="-342900"/>
            <a:r>
              <a:rPr lang="en-US" sz="1800"/>
              <a:t>Ilka Kressner, Associate Professor-CAS/Languages, Literatures and Cultures (2022-2024)</a:t>
            </a:r>
          </a:p>
          <a:p>
            <a:pPr marL="342900" indent="-342900"/>
            <a:r>
              <a:rPr lang="en-US" sz="1800"/>
              <a:t>Christian Poehlmann, Associate Librarian-University Libraries (2022-2024)</a:t>
            </a:r>
          </a:p>
          <a:p>
            <a:pPr marL="342900" indent="-342900"/>
            <a:r>
              <a:rPr lang="en-US" sz="1800"/>
              <a:t>Marie Rabideau, Professional-College of Arts &amp; Sciences (2022-2024)</a:t>
            </a:r>
          </a:p>
          <a:p>
            <a:pPr marL="342900" indent="-342900"/>
            <a:r>
              <a:rPr lang="en-US" sz="1800">
                <a:cs typeface="Calibri"/>
              </a:rPr>
              <a:t>Heidi Reale, Lecturer-School of Business (2022-2024)</a:t>
            </a:r>
            <a:endParaRPr lang="en-US" sz="1800"/>
          </a:p>
          <a:p>
            <a:pPr marL="342900" indent="-342900"/>
            <a:r>
              <a:rPr lang="en-US" sz="1800"/>
              <a:t>Larry Schell, Distinguished Professor-CAS/Anthropology (2022-2024)</a:t>
            </a:r>
            <a:endParaRPr lang="en-US"/>
          </a:p>
          <a:p>
            <a:pPr marL="342900" indent="-342900"/>
            <a:r>
              <a:rPr lang="en-US" sz="1800"/>
              <a:t>Jess Wenger, Professional-CEHC (2022-2024)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7B81CB1-F983-4CC6-8C35-6EB32E0F67E0}"/>
              </a:ext>
            </a:extLst>
          </p:cNvPr>
          <p:cNvSpPr txBox="1">
            <a:spLocks/>
          </p:cNvSpPr>
          <p:nvPr/>
        </p:nvSpPr>
        <p:spPr>
          <a:xfrm>
            <a:off x="6096000" y="1345603"/>
            <a:ext cx="5315825" cy="50719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/>
              <a:t>UPPC: University Planning &amp; Policy Council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/>
              <a:t>Mike Baumgardner, Professional-CEHC (2022-2024)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/>
              <a:t>Bret Benjamin, Associate Professor-CAS/English (2022-2024)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/>
              <a:t>Yu-Hui Chen, Librarian-University Libraries (2022-2024)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/>
              <a:t>Jessica Lansing, Professional-Registrar’s Office (2022-2024)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/>
              <a:t>Elaine </a:t>
            </a:r>
            <a:r>
              <a:rPr lang="en-US" sz="1800" err="1"/>
              <a:t>Lasda</a:t>
            </a:r>
            <a:r>
              <a:rPr lang="en-US" sz="1800"/>
              <a:t>, Librarian-University Libraries (2022-2024)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/>
              <a:t>Andrea </a:t>
            </a:r>
            <a:r>
              <a:rPr lang="en-US" sz="1800" err="1"/>
              <a:t>Poulopoulos</a:t>
            </a:r>
            <a:r>
              <a:rPr lang="en-US" sz="1800"/>
              <a:t>, Professional-School of Social Welfare (2022-2024)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5822220-417C-4749-95AC-6EF66E12C030}"/>
              </a:ext>
            </a:extLst>
          </p:cNvPr>
          <p:cNvSpPr txBox="1">
            <a:spLocks/>
          </p:cNvSpPr>
          <p:nvPr/>
        </p:nvSpPr>
        <p:spPr>
          <a:xfrm>
            <a:off x="838200" y="222307"/>
            <a:ext cx="10515600" cy="10321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/>
              <a:t>Nominations for Council Membership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6C5FDF4-71AF-4DD8-AB59-2BEF6444D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</p:spTree>
    <p:extLst>
      <p:ext uri="{BB962C8B-B14F-4D97-AF65-F5344CB8AC3E}">
        <p14:creationId xmlns:p14="http://schemas.microsoft.com/office/powerpoint/2010/main" val="3393665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A048035E79CC4698952043F47459ED" ma:contentTypeVersion="8" ma:contentTypeDescription="Create a new document." ma:contentTypeScope="" ma:versionID="cb6b7e6fd82a1a0507a0bd9ff251ffe0">
  <xsd:schema xmlns:xsd="http://www.w3.org/2001/XMLSchema" xmlns:xs="http://www.w3.org/2001/XMLSchema" xmlns:p="http://schemas.microsoft.com/office/2006/metadata/properties" xmlns:ns2="6c57cd73-ddc5-4c2c-a3e6-946dd2ea0a97" xmlns:ns3="1f6ef8f0-55b3-4e7a-8968-d2998e518232" targetNamespace="http://schemas.microsoft.com/office/2006/metadata/properties" ma:root="true" ma:fieldsID="f6958708a09e7f860de2fdcf4b64b9d8" ns2:_="" ns3:_="">
    <xsd:import namespace="6c57cd73-ddc5-4c2c-a3e6-946dd2ea0a97"/>
    <xsd:import namespace="1f6ef8f0-55b3-4e7a-8968-d2998e5182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57cd73-ddc5-4c2c-a3e6-946dd2ea0a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6ef8f0-55b3-4e7a-8968-d2998e51823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12EFD3-7216-44BC-B3A2-06C175581A5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7FF9DF0-22AF-4C1E-884D-85A410A4AB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5FBA01-F4D3-4C9F-B7D9-E7D94D3054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57cd73-ddc5-4c2c-a3e6-946dd2ea0a97"/>
    <ds:schemaRef ds:uri="1f6ef8f0-55b3-4e7a-8968-d2998e5182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Nominations for 1-year Senate terms to Chair a Council</vt:lpstr>
      <vt:lpstr>Nominations for Council Membership</vt:lpstr>
      <vt:lpstr>Nominations for Council Membership</vt:lpstr>
      <vt:lpstr>PowerPoint Presentation</vt:lpstr>
      <vt:lpstr>PowerPoint Presentation</vt:lpstr>
    </vt:vector>
  </TitlesOfParts>
  <Company>University at Albany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Nominations for 1-year Senate terms to Chair a Council</dc:title>
  <dc:creator>Sydney Faught</dc:creator>
  <cp:revision>5</cp:revision>
  <dcterms:created xsi:type="dcterms:W3CDTF">2022-09-12T13:44:51Z</dcterms:created>
  <dcterms:modified xsi:type="dcterms:W3CDTF">2022-09-14T22:05:16Z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0x01010095A048035E79CC4698952043F47459ED</vt:lpwstr>
  </property>
</Properties>
</file>