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26" y="7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May 12,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SIP Endorsement of other organizations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Friday, May 12,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Are you a tribal 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    Skipped: 0</a:t>
            </a:r>
          </a:p>
        </p:txBody>
      </p:sp>
      <p:pic>
        <p:nvPicPr>
          <p:cNvPr id="4" name="Picture 3" descr="table1119102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Sunday, May 07,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32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Do you think SIP, as an organization, should endorse people running for offices in other organizations?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35    Skipped: 1</a:t>
            </a:r>
          </a:p>
        </p:txBody>
      </p:sp>
      <p:pic>
        <p:nvPicPr>
          <p:cNvPr id="4" name="Picture 3" descr="chart1119097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Do you think SIP, as an organization, should endorse people running for offices in other organizations?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35    Skipped: 1</a:t>
            </a:r>
          </a:p>
        </p:txBody>
      </p:sp>
      <p:pic>
        <p:nvPicPr>
          <p:cNvPr id="4" name="Picture 3" descr="table1119097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Do you think SIP members, as individual members, should endorse people running for offices in other organizations?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34    Skipped: 2</a:t>
            </a:r>
          </a:p>
        </p:txBody>
      </p:sp>
      <p:pic>
        <p:nvPicPr>
          <p:cNvPr id="4" name="Picture 3" descr="chart1119099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Do you think SIP members, as individual members, should endorse people running for offices in other organizations?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34    Skipped: 2</a:t>
            </a:r>
          </a:p>
        </p:txBody>
      </p:sp>
      <p:pic>
        <p:nvPicPr>
          <p:cNvPr id="4" name="Picture 3" descr="table1119099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Are you a student?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    Skipped: 0</a:t>
            </a:r>
          </a:p>
        </p:txBody>
      </p:sp>
      <p:pic>
        <p:nvPicPr>
          <p:cNvPr id="4" name="Picture 3" descr="chart1119101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Are you a student?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    Skipped: 0</a:t>
            </a:r>
          </a:p>
        </p:txBody>
      </p:sp>
      <p:pic>
        <p:nvPicPr>
          <p:cNvPr id="4" name="Picture 3" descr="table1119101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Are you a tribal 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    Skipped: 0</a:t>
            </a:r>
          </a:p>
        </p:txBody>
      </p:sp>
      <p:pic>
        <p:nvPicPr>
          <p:cNvPr id="4" name="Picture 3" descr="chart1119102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287</TotalTime>
  <Words>191</Words>
  <Application>Microsoft Office PowerPoint</Application>
  <PresentationFormat>On-screen Show (16:9)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36</vt:lpstr>
      <vt:lpstr>Q1: Do you think SIP, as an organization, should endorse people running for offices in other organizations?</vt:lpstr>
      <vt:lpstr>Q1: Do you think SIP, as an organization, should endorse people running for offices in other organizations?</vt:lpstr>
      <vt:lpstr>Q2: Do you think SIP members, as individual members, should endorse people running for offices in other organizations?</vt:lpstr>
      <vt:lpstr>Q2: Do you think SIP members, as individual members, should endorse people running for offices in other organizations?</vt:lpstr>
      <vt:lpstr>Q3: Are you a student?</vt:lpstr>
      <vt:lpstr>Q3: Are you a student?</vt:lpstr>
      <vt:lpstr>Q4: Are you a tribal member?</vt:lpstr>
      <vt:lpstr>Q4: Are you a tribal member?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Gayle  Morse</cp:lastModifiedBy>
  <cp:revision>41</cp:revision>
  <dcterms:created xsi:type="dcterms:W3CDTF">2014-01-30T23:18:11Z</dcterms:created>
  <dcterms:modified xsi:type="dcterms:W3CDTF">2017-05-12T16:22:59Z</dcterms:modified>
</cp:coreProperties>
</file>