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comments/modernComment_11A_E05384C8.xml" ContentType="application/vnd.ms-powerpoint.comments+xml"/>
  <Override PartName="/ppt/comments/modernComment_118_311F9243.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4" r:id="rId5"/>
    <p:sldId id="281" r:id="rId6"/>
    <p:sldId id="265" r:id="rId7"/>
    <p:sldId id="257" r:id="rId8"/>
    <p:sldId id="263" r:id="rId9"/>
    <p:sldId id="270" r:id="rId10"/>
    <p:sldId id="266" r:id="rId11"/>
    <p:sldId id="273" r:id="rId12"/>
    <p:sldId id="267" r:id="rId13"/>
    <p:sldId id="271" r:id="rId14"/>
    <p:sldId id="272" r:id="rId15"/>
    <p:sldId id="274" r:id="rId16"/>
    <p:sldId id="275" r:id="rId17"/>
    <p:sldId id="276" r:id="rId18"/>
    <p:sldId id="277" r:id="rId19"/>
    <p:sldId id="278" r:id="rId20"/>
    <p:sldId id="279" r:id="rId21"/>
    <p:sldId id="282" r:id="rId22"/>
    <p:sldId id="28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3714C8D-B49A-42D3-886A-48321BE97D3B}">
          <p14:sldIdLst>
            <p14:sldId id="264"/>
            <p14:sldId id="281"/>
            <p14:sldId id="265"/>
            <p14:sldId id="257"/>
            <p14:sldId id="263"/>
            <p14:sldId id="270"/>
            <p14:sldId id="266"/>
            <p14:sldId id="273"/>
            <p14:sldId id="267"/>
            <p14:sldId id="271"/>
            <p14:sldId id="272"/>
            <p14:sldId id="274"/>
            <p14:sldId id="275"/>
            <p14:sldId id="276"/>
            <p14:sldId id="277"/>
            <p14:sldId id="278"/>
            <p14:sldId id="279"/>
            <p14:sldId id="282"/>
            <p14:sldId id="28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4DF14C-6247-488B-7262-AE2892E9BCC5}" name="Kesavadas, Thenkurussi" initials="KT" userId="S::tkesavadas@albany.edu::cd9805eb-2c88-4a1e-89b8-fdd66945099b" providerId="AD"/>
  <p188:author id="{D7B6906C-5644-5354-D531-9A78A2D73F3D}" name="Hochfelder, David" initials="HD" userId="S::dhochfelder@albany.edu::c1e3684d-0451-4ca6-b9da-a8b1a44b5212" providerId="AD"/>
  <p188:author id="{3F8575A0-C567-8BB4-1185-243FCD5ED62A}" name="Cole, Lauren A" initials="CA" userId="S::lcole@albany.edu::cb0d6feb-da39-445b-b3f4-fb2b8ae49b49" providerId="AD"/>
  <p188:author id="{100F41A2-BC21-F93F-E562-63695225B494}" name="Rabb, Terrell" initials="TDR" userId="Rabb, Terrell" providerId="None"/>
  <p188:author id="{7A2A77DB-56FE-D325-58EE-491D91973B0C}" name="Huang, Tianning" initials="HT" userId="S::thuang3@albany.edu::6b8216db-611b-4c73-835d-b997fe7b0983" providerId="AD"/>
  <p188:author id="{231159EC-39E3-F469-F98C-77715F8FDE1D}" name="Kumar, Satyendra" initials="KS" userId="S::satyenkumar@albany.edu::a898ed1b-7d49-4598-b0ae-8a388929265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B635B-FD19-4C40-9122-4BFEE73C5C57}" v="6" dt="2023-03-07T22:02:38.192"/>
    <p1510:client id="{61728BFB-7985-47C9-8188-F1AD21F24336}" v="2" dt="2023-03-07T22:23:28.5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p:restoredTop sz="94653"/>
  </p:normalViewPr>
  <p:slideViewPr>
    <p:cSldViewPr snapToGrid="0">
      <p:cViewPr varScale="1">
        <p:scale>
          <a:sx n="118" d="100"/>
          <a:sy n="118" d="100"/>
        </p:scale>
        <p:origin x="60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8/10/relationships/authors" Target="authors.xml"/></Relationships>
</file>

<file path=ppt/comments/modernComment_118_311F9243.xml><?xml version="1.0" encoding="utf-8"?>
<p188:cmLst xmlns:a="http://schemas.openxmlformats.org/drawingml/2006/main" xmlns:r="http://schemas.openxmlformats.org/officeDocument/2006/relationships" xmlns:p188="http://schemas.microsoft.com/office/powerpoint/2018/8/main">
  <p188:cm id="{83F3C8B0-DB07-4444-A189-ECB7B3B26BC4}" authorId="{7A2A77DB-56FE-D325-58EE-491D91973B0C}" created="2023-03-07T22:09:00.330">
    <ac:txMkLst xmlns:ac="http://schemas.microsoft.com/office/drawing/2013/main/command">
      <pc:docMk xmlns:pc="http://schemas.microsoft.com/office/powerpoint/2013/main/command"/>
      <pc:sldMk xmlns:pc="http://schemas.microsoft.com/office/powerpoint/2013/main/command" cId="824152643" sldId="280"/>
      <ac:spMk id="2" creationId="{3126FFE9-47D5-233E-ACCB-7E1DB6AF390D}"/>
      <ac:txMk cp="13" len="103">
        <ac:context len="117" hash="2383353596"/>
      </ac:txMk>
    </ac:txMkLst>
    <p188:pos x="3699163" y="2815937"/>
    <p188:replyLst>
      <p188:reply id="{7F8E0E05-3F83-4470-84A6-300709C20D09}" authorId="{D24DF14C-6247-488B-7262-AE2892E9BCC5}" created="2023-03-07T22:23:28.545">
        <p188:txBody>
          <a:bodyPr/>
          <a:lstStyle/>
          <a:p>
            <a:r>
              <a:rPr lang="en-US"/>
              <a:t>Thanks</a:t>
            </a:r>
          </a:p>
        </p188:txBody>
      </p188:reply>
    </p188:replyLst>
    <p188:txBody>
      <a:bodyPr/>
      <a:lstStyle/>
      <a:p>
        <a:r>
          <a:rPr lang="en-US"/>
          <a:t>[@Kesavadas, Thenkurussi]  - Added the link to the live website for transforming DfRED on the last slide. </a:t>
        </a:r>
      </a:p>
    </p188:txBody>
  </p188:cm>
</p188:cmLst>
</file>

<file path=ppt/comments/modernComment_11A_E05384C8.xml><?xml version="1.0" encoding="utf-8"?>
<p188:cmLst xmlns:a="http://schemas.openxmlformats.org/drawingml/2006/main" xmlns:r="http://schemas.openxmlformats.org/officeDocument/2006/relationships" xmlns:p188="http://schemas.microsoft.com/office/powerpoint/2018/8/main">
  <p188:cm id="{ADBB44A0-DA26-493B-8D07-0F5B51816660}" authorId="{7A2A77DB-56FE-D325-58EE-491D91973B0C}" created="2023-03-07T22:07:19.279">
    <pc:sldMkLst xmlns:pc="http://schemas.microsoft.com/office/powerpoint/2013/main/command">
      <pc:docMk/>
      <pc:sldMk cId="3763569864" sldId="282"/>
    </pc:sldMkLst>
    <p188:txBody>
      <a:bodyPr/>
      <a:lstStyle/>
      <a:p>
        <a:r>
          <a:rPr lang="en-US"/>
          <a:t>[@Kesavadas, Thenkurussi] - Hi Kesh - added a slide to invite people to join the upcoming roundtables for your presentation tomorrow at University Senate. Looks good?</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8C48A-74E2-40AB-8710-509971DD2C88}"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E2651AF8-2DAD-4D3C-BE87-6D6581239824}">
      <dgm:prSet custT="1"/>
      <dgm:spPr/>
      <dgm:t>
        <a:bodyPr/>
        <a:lstStyle/>
        <a:p>
          <a:r>
            <a:rPr lang="en-US" sz="2000"/>
            <a:t>Incentivize</a:t>
          </a:r>
        </a:p>
      </dgm:t>
    </dgm:pt>
    <dgm:pt modelId="{38BF47C0-9DF4-4DA2-AD2E-F9A836401282}" type="parTrans" cxnId="{F7FA616D-8657-449F-AD90-E4316AA1775B}">
      <dgm:prSet/>
      <dgm:spPr/>
      <dgm:t>
        <a:bodyPr/>
        <a:lstStyle/>
        <a:p>
          <a:endParaRPr lang="en-US" sz="2400"/>
        </a:p>
      </dgm:t>
    </dgm:pt>
    <dgm:pt modelId="{C381E350-CCEF-4CB4-A7E7-167FB5A4FC85}" type="sibTrans" cxnId="{F7FA616D-8657-449F-AD90-E4316AA1775B}">
      <dgm:prSet/>
      <dgm:spPr/>
      <dgm:t>
        <a:bodyPr/>
        <a:lstStyle/>
        <a:p>
          <a:endParaRPr lang="en-US" sz="2400"/>
        </a:p>
      </dgm:t>
    </dgm:pt>
    <dgm:pt modelId="{75AEFA78-46D0-494F-8675-84D106533CFC}">
      <dgm:prSet custT="1"/>
      <dgm:spPr/>
      <dgm:t>
        <a:bodyPr/>
        <a:lstStyle/>
        <a:p>
          <a:r>
            <a:rPr lang="en-US" sz="1600"/>
            <a:t>Incentivize interdisciplinary research networks and collaborations across the humanities, social sciences and physical and life sciences, mathematics, and engineering.</a:t>
          </a:r>
        </a:p>
      </dgm:t>
    </dgm:pt>
    <dgm:pt modelId="{53C37EFA-7E86-46B7-8D04-1D05EBE03685}" type="parTrans" cxnId="{2EB3488C-280A-42D4-A6CB-A2C62268815E}">
      <dgm:prSet/>
      <dgm:spPr/>
      <dgm:t>
        <a:bodyPr/>
        <a:lstStyle/>
        <a:p>
          <a:endParaRPr lang="en-US" sz="2400"/>
        </a:p>
      </dgm:t>
    </dgm:pt>
    <dgm:pt modelId="{AEEEE4DF-AEB9-4DCA-B5FA-20924CB7B58D}" type="sibTrans" cxnId="{2EB3488C-280A-42D4-A6CB-A2C62268815E}">
      <dgm:prSet/>
      <dgm:spPr/>
      <dgm:t>
        <a:bodyPr/>
        <a:lstStyle/>
        <a:p>
          <a:endParaRPr lang="en-US" sz="2400"/>
        </a:p>
      </dgm:t>
    </dgm:pt>
    <dgm:pt modelId="{33B6AB5D-D109-4B95-AF84-FCDDCADFC1ED}">
      <dgm:prSet custT="1"/>
      <dgm:spPr/>
      <dgm:t>
        <a:bodyPr/>
        <a:lstStyle/>
        <a:p>
          <a:r>
            <a:rPr lang="en-US" sz="2000"/>
            <a:t>Build</a:t>
          </a:r>
        </a:p>
      </dgm:t>
    </dgm:pt>
    <dgm:pt modelId="{BDD05F85-755B-4CD2-BCF6-615E32069AC0}" type="parTrans" cxnId="{89C7F0E3-3A4F-4A02-AD0C-B9717FE1ACEE}">
      <dgm:prSet/>
      <dgm:spPr/>
      <dgm:t>
        <a:bodyPr/>
        <a:lstStyle/>
        <a:p>
          <a:endParaRPr lang="en-US" sz="2400"/>
        </a:p>
      </dgm:t>
    </dgm:pt>
    <dgm:pt modelId="{BB71397D-F446-49D0-9FFB-E623C3CDF6F7}" type="sibTrans" cxnId="{89C7F0E3-3A4F-4A02-AD0C-B9717FE1ACEE}">
      <dgm:prSet/>
      <dgm:spPr/>
      <dgm:t>
        <a:bodyPr/>
        <a:lstStyle/>
        <a:p>
          <a:endParaRPr lang="en-US" sz="2400"/>
        </a:p>
      </dgm:t>
    </dgm:pt>
    <dgm:pt modelId="{0FE6C358-37F4-492F-BA12-E92BBFAF0356}">
      <dgm:prSet custT="1"/>
      <dgm:spPr/>
      <dgm:t>
        <a:bodyPr/>
        <a:lstStyle/>
        <a:p>
          <a:r>
            <a:rPr lang="en-US" sz="1600"/>
            <a:t>Build cutting-edge infrastructure in support of the interdisciplinary research enterprise.</a:t>
          </a:r>
        </a:p>
      </dgm:t>
    </dgm:pt>
    <dgm:pt modelId="{944630DC-5970-41C2-A6A2-11E0DA59F16A}" type="parTrans" cxnId="{3D11591E-A0AF-4591-B151-05D632AF4CC6}">
      <dgm:prSet/>
      <dgm:spPr/>
      <dgm:t>
        <a:bodyPr/>
        <a:lstStyle/>
        <a:p>
          <a:endParaRPr lang="en-US" sz="2400"/>
        </a:p>
      </dgm:t>
    </dgm:pt>
    <dgm:pt modelId="{64973A4B-140B-4C8A-A7E9-8BBB8A26B07D}" type="sibTrans" cxnId="{3D11591E-A0AF-4591-B151-05D632AF4CC6}">
      <dgm:prSet/>
      <dgm:spPr/>
      <dgm:t>
        <a:bodyPr/>
        <a:lstStyle/>
        <a:p>
          <a:endParaRPr lang="en-US" sz="2400"/>
        </a:p>
      </dgm:t>
    </dgm:pt>
    <dgm:pt modelId="{85C27772-C691-45B4-8FDC-CD72C81E452A}">
      <dgm:prSet custT="1"/>
      <dgm:spPr/>
      <dgm:t>
        <a:bodyPr/>
        <a:lstStyle/>
        <a:p>
          <a:r>
            <a:rPr lang="en-US" sz="2000"/>
            <a:t>Provide</a:t>
          </a:r>
        </a:p>
      </dgm:t>
    </dgm:pt>
    <dgm:pt modelId="{D4816A1B-4685-4251-A5C1-0F4FFD268190}" type="parTrans" cxnId="{66A7B8EC-C02F-4E97-8E78-426438A07C17}">
      <dgm:prSet/>
      <dgm:spPr/>
      <dgm:t>
        <a:bodyPr/>
        <a:lstStyle/>
        <a:p>
          <a:endParaRPr lang="en-US" sz="2400"/>
        </a:p>
      </dgm:t>
    </dgm:pt>
    <dgm:pt modelId="{B465B0CF-341A-4811-8CE0-5D5656BB3230}" type="sibTrans" cxnId="{66A7B8EC-C02F-4E97-8E78-426438A07C17}">
      <dgm:prSet/>
      <dgm:spPr/>
      <dgm:t>
        <a:bodyPr/>
        <a:lstStyle/>
        <a:p>
          <a:endParaRPr lang="en-US" sz="2400"/>
        </a:p>
      </dgm:t>
    </dgm:pt>
    <dgm:pt modelId="{7005D631-C18E-43A2-ACBD-61A31D1AFF3A}">
      <dgm:prSet custT="1"/>
      <dgm:spPr/>
      <dgm:t>
        <a:bodyPr/>
        <a:lstStyle/>
        <a:p>
          <a:r>
            <a:rPr lang="en-US" sz="1600" dirty="0"/>
            <a:t>Provide institutional support for scholarly work</a:t>
          </a:r>
        </a:p>
      </dgm:t>
    </dgm:pt>
    <dgm:pt modelId="{51B5B68A-0D42-48CC-974D-3BD2066D174F}" type="parTrans" cxnId="{536ADBE8-0ABD-4290-9236-5A6BEAA4E2DB}">
      <dgm:prSet/>
      <dgm:spPr/>
      <dgm:t>
        <a:bodyPr/>
        <a:lstStyle/>
        <a:p>
          <a:endParaRPr lang="en-US" sz="2400"/>
        </a:p>
      </dgm:t>
    </dgm:pt>
    <dgm:pt modelId="{27DDBD09-488A-497B-A537-33CA6AA23F8A}" type="sibTrans" cxnId="{536ADBE8-0ABD-4290-9236-5A6BEAA4E2DB}">
      <dgm:prSet/>
      <dgm:spPr/>
      <dgm:t>
        <a:bodyPr/>
        <a:lstStyle/>
        <a:p>
          <a:endParaRPr lang="en-US" sz="2400"/>
        </a:p>
      </dgm:t>
    </dgm:pt>
    <dgm:pt modelId="{63CC8003-4BD0-40F9-9CA7-A63ED830676B}">
      <dgm:prSet custT="1"/>
      <dgm:spPr/>
      <dgm:t>
        <a:bodyPr/>
        <a:lstStyle/>
        <a:p>
          <a:r>
            <a:rPr lang="en-US" sz="2000"/>
            <a:t>Grow</a:t>
          </a:r>
        </a:p>
      </dgm:t>
    </dgm:pt>
    <dgm:pt modelId="{32054315-20F2-4C26-A4C7-FB2A66374291}" type="parTrans" cxnId="{F71890E4-1A21-4958-82A4-655DFFD1EA6C}">
      <dgm:prSet/>
      <dgm:spPr/>
      <dgm:t>
        <a:bodyPr/>
        <a:lstStyle/>
        <a:p>
          <a:endParaRPr lang="en-US" sz="2400"/>
        </a:p>
      </dgm:t>
    </dgm:pt>
    <dgm:pt modelId="{B5FBA26D-4ECA-43A4-BE81-737EF307D48C}" type="sibTrans" cxnId="{F71890E4-1A21-4958-82A4-655DFFD1EA6C}">
      <dgm:prSet/>
      <dgm:spPr/>
      <dgm:t>
        <a:bodyPr/>
        <a:lstStyle/>
        <a:p>
          <a:endParaRPr lang="en-US" sz="2400"/>
        </a:p>
      </dgm:t>
    </dgm:pt>
    <dgm:pt modelId="{1E81768F-F79E-48B3-AE7D-FDD7B90EF9D2}">
      <dgm:prSet custT="1"/>
      <dgm:spPr/>
      <dgm:t>
        <a:bodyPr/>
        <a:lstStyle/>
        <a:p>
          <a:r>
            <a:rPr lang="en-US" sz="1600"/>
            <a:t>Grow research and scholarship in areas at the forefront of science, engineering, and technology. </a:t>
          </a:r>
        </a:p>
      </dgm:t>
    </dgm:pt>
    <dgm:pt modelId="{B3AB1585-FFD3-4618-919A-3C0CBCC0F9C8}" type="parTrans" cxnId="{82D6769D-6E88-4F11-94D5-B85CE21A21B9}">
      <dgm:prSet/>
      <dgm:spPr/>
      <dgm:t>
        <a:bodyPr/>
        <a:lstStyle/>
        <a:p>
          <a:endParaRPr lang="en-US" sz="2400"/>
        </a:p>
      </dgm:t>
    </dgm:pt>
    <dgm:pt modelId="{8FBD1213-0240-491F-96F8-6E709F97A65F}" type="sibTrans" cxnId="{82D6769D-6E88-4F11-94D5-B85CE21A21B9}">
      <dgm:prSet/>
      <dgm:spPr/>
      <dgm:t>
        <a:bodyPr/>
        <a:lstStyle/>
        <a:p>
          <a:endParaRPr lang="en-US" sz="2400"/>
        </a:p>
      </dgm:t>
    </dgm:pt>
    <dgm:pt modelId="{95DC0D19-B93D-4A8C-AF80-7B62034BD030}">
      <dgm:prSet custT="1"/>
      <dgm:spPr/>
      <dgm:t>
        <a:bodyPr/>
        <a:lstStyle/>
        <a:p>
          <a:r>
            <a:rPr lang="en-US" sz="2000"/>
            <a:t>Implement</a:t>
          </a:r>
        </a:p>
      </dgm:t>
    </dgm:pt>
    <dgm:pt modelId="{5CBB4281-B3F8-4A1A-AE66-4AAF59473C2B}" type="parTrans" cxnId="{3D52FDBC-25F4-4CEA-A411-94427BBC3392}">
      <dgm:prSet/>
      <dgm:spPr/>
      <dgm:t>
        <a:bodyPr/>
        <a:lstStyle/>
        <a:p>
          <a:endParaRPr lang="en-US" sz="2400"/>
        </a:p>
      </dgm:t>
    </dgm:pt>
    <dgm:pt modelId="{7E503046-5420-41E5-8627-3BB3E00DA3C9}" type="sibTrans" cxnId="{3D52FDBC-25F4-4CEA-A411-94427BBC3392}">
      <dgm:prSet/>
      <dgm:spPr/>
      <dgm:t>
        <a:bodyPr/>
        <a:lstStyle/>
        <a:p>
          <a:endParaRPr lang="en-US" sz="2400"/>
        </a:p>
      </dgm:t>
    </dgm:pt>
    <dgm:pt modelId="{17B6CCC0-50C4-419E-86B0-4F3EC30B4421}">
      <dgm:prSet custT="1"/>
      <dgm:spPr/>
      <dgm:t>
        <a:bodyPr/>
        <a:lstStyle/>
        <a:p>
          <a:r>
            <a:rPr lang="en-US" sz="1600"/>
            <a:t>Implement novel strategies, and best practices to incentivize as well as retain diverse research active individuals and research administrative support staff.</a:t>
          </a:r>
        </a:p>
      </dgm:t>
    </dgm:pt>
    <dgm:pt modelId="{7943C7AC-BC01-4C40-AEBD-3BF5209EB992}" type="parTrans" cxnId="{D9BF6945-CBF1-4675-9724-02D967376C96}">
      <dgm:prSet/>
      <dgm:spPr/>
      <dgm:t>
        <a:bodyPr/>
        <a:lstStyle/>
        <a:p>
          <a:endParaRPr lang="en-US" sz="2400"/>
        </a:p>
      </dgm:t>
    </dgm:pt>
    <dgm:pt modelId="{D0D5A68C-E8BC-49CF-BF1D-DDC0C0FD60EE}" type="sibTrans" cxnId="{D9BF6945-CBF1-4675-9724-02D967376C96}">
      <dgm:prSet/>
      <dgm:spPr/>
      <dgm:t>
        <a:bodyPr/>
        <a:lstStyle/>
        <a:p>
          <a:endParaRPr lang="en-US" sz="2400"/>
        </a:p>
      </dgm:t>
    </dgm:pt>
    <dgm:pt modelId="{CB382FF8-4415-4BC7-B07A-817B1E46BEA0}" type="pres">
      <dgm:prSet presAssocID="{7328C48A-74E2-40AB-8710-509971DD2C88}" presName="Name0" presStyleCnt="0">
        <dgm:presLayoutVars>
          <dgm:dir/>
          <dgm:animLvl val="lvl"/>
          <dgm:resizeHandles val="exact"/>
        </dgm:presLayoutVars>
      </dgm:prSet>
      <dgm:spPr/>
    </dgm:pt>
    <dgm:pt modelId="{55E3644D-7279-4263-B37C-AB0B62D55BEC}" type="pres">
      <dgm:prSet presAssocID="{E2651AF8-2DAD-4D3C-BE87-6D6581239824}" presName="linNode" presStyleCnt="0"/>
      <dgm:spPr/>
    </dgm:pt>
    <dgm:pt modelId="{B85201F6-CD74-44F4-805A-8C131AFAE6D3}" type="pres">
      <dgm:prSet presAssocID="{E2651AF8-2DAD-4D3C-BE87-6D6581239824}" presName="parentText" presStyleLbl="solidFgAcc1" presStyleIdx="0" presStyleCnt="5">
        <dgm:presLayoutVars>
          <dgm:chMax val="1"/>
          <dgm:bulletEnabled/>
        </dgm:presLayoutVars>
      </dgm:prSet>
      <dgm:spPr/>
    </dgm:pt>
    <dgm:pt modelId="{D854A6CD-C733-4EE0-BF94-F8170606956F}" type="pres">
      <dgm:prSet presAssocID="{E2651AF8-2DAD-4D3C-BE87-6D6581239824}" presName="descendantText" presStyleLbl="alignNode1" presStyleIdx="0" presStyleCnt="5">
        <dgm:presLayoutVars>
          <dgm:bulletEnabled/>
        </dgm:presLayoutVars>
      </dgm:prSet>
      <dgm:spPr/>
    </dgm:pt>
    <dgm:pt modelId="{2122E815-BBC0-4FA4-A695-6568A3FEDAD1}" type="pres">
      <dgm:prSet presAssocID="{C381E350-CCEF-4CB4-A7E7-167FB5A4FC85}" presName="sp" presStyleCnt="0"/>
      <dgm:spPr/>
    </dgm:pt>
    <dgm:pt modelId="{31CBDFFE-CE1E-4781-BD46-268EF0923B0C}" type="pres">
      <dgm:prSet presAssocID="{33B6AB5D-D109-4B95-AF84-FCDDCADFC1ED}" presName="linNode" presStyleCnt="0"/>
      <dgm:spPr/>
    </dgm:pt>
    <dgm:pt modelId="{74D5D9B6-5687-47C5-A342-E5E5624A5184}" type="pres">
      <dgm:prSet presAssocID="{33B6AB5D-D109-4B95-AF84-FCDDCADFC1ED}" presName="parentText" presStyleLbl="solidFgAcc1" presStyleIdx="1" presStyleCnt="5">
        <dgm:presLayoutVars>
          <dgm:chMax val="1"/>
          <dgm:bulletEnabled/>
        </dgm:presLayoutVars>
      </dgm:prSet>
      <dgm:spPr/>
    </dgm:pt>
    <dgm:pt modelId="{2EEAF182-163B-47DA-8F0E-77E5F4C2A25F}" type="pres">
      <dgm:prSet presAssocID="{33B6AB5D-D109-4B95-AF84-FCDDCADFC1ED}" presName="descendantText" presStyleLbl="alignNode1" presStyleIdx="1" presStyleCnt="5">
        <dgm:presLayoutVars>
          <dgm:bulletEnabled/>
        </dgm:presLayoutVars>
      </dgm:prSet>
      <dgm:spPr/>
    </dgm:pt>
    <dgm:pt modelId="{6FCEFE3F-C32C-4D13-A2BC-7A4FB1429AED}" type="pres">
      <dgm:prSet presAssocID="{BB71397D-F446-49D0-9FFB-E623C3CDF6F7}" presName="sp" presStyleCnt="0"/>
      <dgm:spPr/>
    </dgm:pt>
    <dgm:pt modelId="{4AB74730-D50A-419D-8961-07DF5E29B872}" type="pres">
      <dgm:prSet presAssocID="{85C27772-C691-45B4-8FDC-CD72C81E452A}" presName="linNode" presStyleCnt="0"/>
      <dgm:spPr/>
    </dgm:pt>
    <dgm:pt modelId="{266FD5A8-AEC8-45D5-A432-D5C99714E6CB}" type="pres">
      <dgm:prSet presAssocID="{85C27772-C691-45B4-8FDC-CD72C81E452A}" presName="parentText" presStyleLbl="solidFgAcc1" presStyleIdx="2" presStyleCnt="5">
        <dgm:presLayoutVars>
          <dgm:chMax val="1"/>
          <dgm:bulletEnabled/>
        </dgm:presLayoutVars>
      </dgm:prSet>
      <dgm:spPr/>
    </dgm:pt>
    <dgm:pt modelId="{72853E50-CA23-494E-ACC3-75EE6631E299}" type="pres">
      <dgm:prSet presAssocID="{85C27772-C691-45B4-8FDC-CD72C81E452A}" presName="descendantText" presStyleLbl="alignNode1" presStyleIdx="2" presStyleCnt="5">
        <dgm:presLayoutVars>
          <dgm:bulletEnabled/>
        </dgm:presLayoutVars>
      </dgm:prSet>
      <dgm:spPr/>
    </dgm:pt>
    <dgm:pt modelId="{40684111-70EE-415E-81CB-9800753B3277}" type="pres">
      <dgm:prSet presAssocID="{B465B0CF-341A-4811-8CE0-5D5656BB3230}" presName="sp" presStyleCnt="0"/>
      <dgm:spPr/>
    </dgm:pt>
    <dgm:pt modelId="{5BCA1553-7FBE-479A-BDD3-EBC011DE0C8B}" type="pres">
      <dgm:prSet presAssocID="{63CC8003-4BD0-40F9-9CA7-A63ED830676B}" presName="linNode" presStyleCnt="0"/>
      <dgm:spPr/>
    </dgm:pt>
    <dgm:pt modelId="{3CE3736F-7F05-4CDD-8EB5-DDD89BD152CC}" type="pres">
      <dgm:prSet presAssocID="{63CC8003-4BD0-40F9-9CA7-A63ED830676B}" presName="parentText" presStyleLbl="solidFgAcc1" presStyleIdx="3" presStyleCnt="5">
        <dgm:presLayoutVars>
          <dgm:chMax val="1"/>
          <dgm:bulletEnabled/>
        </dgm:presLayoutVars>
      </dgm:prSet>
      <dgm:spPr/>
    </dgm:pt>
    <dgm:pt modelId="{9047247A-B252-4472-9CAC-8354864AC269}" type="pres">
      <dgm:prSet presAssocID="{63CC8003-4BD0-40F9-9CA7-A63ED830676B}" presName="descendantText" presStyleLbl="alignNode1" presStyleIdx="3" presStyleCnt="5">
        <dgm:presLayoutVars>
          <dgm:bulletEnabled/>
        </dgm:presLayoutVars>
      </dgm:prSet>
      <dgm:spPr/>
    </dgm:pt>
    <dgm:pt modelId="{757E0095-62EA-4292-B50C-662D19C47702}" type="pres">
      <dgm:prSet presAssocID="{B5FBA26D-4ECA-43A4-BE81-737EF307D48C}" presName="sp" presStyleCnt="0"/>
      <dgm:spPr/>
    </dgm:pt>
    <dgm:pt modelId="{2E92DB06-A825-44BF-8624-1E268601CD30}" type="pres">
      <dgm:prSet presAssocID="{95DC0D19-B93D-4A8C-AF80-7B62034BD030}" presName="linNode" presStyleCnt="0"/>
      <dgm:spPr/>
    </dgm:pt>
    <dgm:pt modelId="{983A1EF2-30F2-4C50-9280-3BCCBD430AC6}" type="pres">
      <dgm:prSet presAssocID="{95DC0D19-B93D-4A8C-AF80-7B62034BD030}" presName="parentText" presStyleLbl="solidFgAcc1" presStyleIdx="4" presStyleCnt="5">
        <dgm:presLayoutVars>
          <dgm:chMax val="1"/>
          <dgm:bulletEnabled/>
        </dgm:presLayoutVars>
      </dgm:prSet>
      <dgm:spPr/>
    </dgm:pt>
    <dgm:pt modelId="{AAA9113A-F0BF-4C82-AB4D-58A47AB3227A}" type="pres">
      <dgm:prSet presAssocID="{95DC0D19-B93D-4A8C-AF80-7B62034BD030}" presName="descendantText" presStyleLbl="alignNode1" presStyleIdx="4" presStyleCnt="5">
        <dgm:presLayoutVars>
          <dgm:bulletEnabled/>
        </dgm:presLayoutVars>
      </dgm:prSet>
      <dgm:spPr/>
    </dgm:pt>
  </dgm:ptLst>
  <dgm:cxnLst>
    <dgm:cxn modelId="{DF4AF508-61A6-408E-9A8F-C29AC4820C1A}" type="presOf" srcId="{17B6CCC0-50C4-419E-86B0-4F3EC30B4421}" destId="{AAA9113A-F0BF-4C82-AB4D-58A47AB3227A}" srcOrd="0" destOrd="0" presId="urn:microsoft.com/office/officeart/2016/7/layout/VerticalHollowActionList"/>
    <dgm:cxn modelId="{3D11591E-A0AF-4591-B151-05D632AF4CC6}" srcId="{33B6AB5D-D109-4B95-AF84-FCDDCADFC1ED}" destId="{0FE6C358-37F4-492F-BA12-E92BBFAF0356}" srcOrd="0" destOrd="0" parTransId="{944630DC-5970-41C2-A6A2-11E0DA59F16A}" sibTransId="{64973A4B-140B-4C8A-A7E9-8BBB8A26B07D}"/>
    <dgm:cxn modelId="{118A901F-4EC3-452C-B78D-36FE9018D8F1}" type="presOf" srcId="{33B6AB5D-D109-4B95-AF84-FCDDCADFC1ED}" destId="{74D5D9B6-5687-47C5-A342-E5E5624A5184}" srcOrd="0" destOrd="0" presId="urn:microsoft.com/office/officeart/2016/7/layout/VerticalHollowActionList"/>
    <dgm:cxn modelId="{D9BF6945-CBF1-4675-9724-02D967376C96}" srcId="{95DC0D19-B93D-4A8C-AF80-7B62034BD030}" destId="{17B6CCC0-50C4-419E-86B0-4F3EC30B4421}" srcOrd="0" destOrd="0" parTransId="{7943C7AC-BC01-4C40-AEBD-3BF5209EB992}" sibTransId="{D0D5A68C-E8BC-49CF-BF1D-DDC0C0FD60EE}"/>
    <dgm:cxn modelId="{D2CE556A-98EF-4909-91B6-036F32E5CA0E}" type="presOf" srcId="{75AEFA78-46D0-494F-8675-84D106533CFC}" destId="{D854A6CD-C733-4EE0-BF94-F8170606956F}" srcOrd="0" destOrd="0" presId="urn:microsoft.com/office/officeart/2016/7/layout/VerticalHollowActionList"/>
    <dgm:cxn modelId="{F7FA616D-8657-449F-AD90-E4316AA1775B}" srcId="{7328C48A-74E2-40AB-8710-509971DD2C88}" destId="{E2651AF8-2DAD-4D3C-BE87-6D6581239824}" srcOrd="0" destOrd="0" parTransId="{38BF47C0-9DF4-4DA2-AD2E-F9A836401282}" sibTransId="{C381E350-CCEF-4CB4-A7E7-167FB5A4FC85}"/>
    <dgm:cxn modelId="{41366677-89AD-466C-AD10-B4221969BB02}" type="presOf" srcId="{0FE6C358-37F4-492F-BA12-E92BBFAF0356}" destId="{2EEAF182-163B-47DA-8F0E-77E5F4C2A25F}" srcOrd="0" destOrd="0" presId="urn:microsoft.com/office/officeart/2016/7/layout/VerticalHollowActionList"/>
    <dgm:cxn modelId="{44A4AF7E-68CD-484D-85BA-F86BFA92322F}" type="presOf" srcId="{63CC8003-4BD0-40F9-9CA7-A63ED830676B}" destId="{3CE3736F-7F05-4CDD-8EB5-DDD89BD152CC}" srcOrd="0" destOrd="0" presId="urn:microsoft.com/office/officeart/2016/7/layout/VerticalHollowActionList"/>
    <dgm:cxn modelId="{6D96A683-B9B5-4215-B3DE-48DF6441E5F2}" type="presOf" srcId="{95DC0D19-B93D-4A8C-AF80-7B62034BD030}" destId="{983A1EF2-30F2-4C50-9280-3BCCBD430AC6}" srcOrd="0" destOrd="0" presId="urn:microsoft.com/office/officeart/2016/7/layout/VerticalHollowActionList"/>
    <dgm:cxn modelId="{F7E2D888-D764-41C7-9EF6-D88C5BA396CB}" type="presOf" srcId="{85C27772-C691-45B4-8FDC-CD72C81E452A}" destId="{266FD5A8-AEC8-45D5-A432-D5C99714E6CB}" srcOrd="0" destOrd="0" presId="urn:microsoft.com/office/officeart/2016/7/layout/VerticalHollowActionList"/>
    <dgm:cxn modelId="{2EB3488C-280A-42D4-A6CB-A2C62268815E}" srcId="{E2651AF8-2DAD-4D3C-BE87-6D6581239824}" destId="{75AEFA78-46D0-494F-8675-84D106533CFC}" srcOrd="0" destOrd="0" parTransId="{53C37EFA-7E86-46B7-8D04-1D05EBE03685}" sibTransId="{AEEEE4DF-AEB9-4DCA-B5FA-20924CB7B58D}"/>
    <dgm:cxn modelId="{82D6769D-6E88-4F11-94D5-B85CE21A21B9}" srcId="{63CC8003-4BD0-40F9-9CA7-A63ED830676B}" destId="{1E81768F-F79E-48B3-AE7D-FDD7B90EF9D2}" srcOrd="0" destOrd="0" parTransId="{B3AB1585-FFD3-4618-919A-3C0CBCC0F9C8}" sibTransId="{8FBD1213-0240-491F-96F8-6E709F97A65F}"/>
    <dgm:cxn modelId="{A3ACE6AE-A9CB-48AA-98A8-7DC0BE20C694}" type="presOf" srcId="{E2651AF8-2DAD-4D3C-BE87-6D6581239824}" destId="{B85201F6-CD74-44F4-805A-8C131AFAE6D3}" srcOrd="0" destOrd="0" presId="urn:microsoft.com/office/officeart/2016/7/layout/VerticalHollowActionList"/>
    <dgm:cxn modelId="{3D52FDBC-25F4-4CEA-A411-94427BBC3392}" srcId="{7328C48A-74E2-40AB-8710-509971DD2C88}" destId="{95DC0D19-B93D-4A8C-AF80-7B62034BD030}" srcOrd="4" destOrd="0" parTransId="{5CBB4281-B3F8-4A1A-AE66-4AAF59473C2B}" sibTransId="{7E503046-5420-41E5-8627-3BB3E00DA3C9}"/>
    <dgm:cxn modelId="{48B862CF-100F-466B-95CD-5E198849B563}" type="presOf" srcId="{1E81768F-F79E-48B3-AE7D-FDD7B90EF9D2}" destId="{9047247A-B252-4472-9CAC-8354864AC269}" srcOrd="0" destOrd="0" presId="urn:microsoft.com/office/officeart/2016/7/layout/VerticalHollowActionList"/>
    <dgm:cxn modelId="{3176A9DC-90F4-417D-86BD-3557ED0B2F8A}" type="presOf" srcId="{7328C48A-74E2-40AB-8710-509971DD2C88}" destId="{CB382FF8-4415-4BC7-B07A-817B1E46BEA0}" srcOrd="0" destOrd="0" presId="urn:microsoft.com/office/officeart/2016/7/layout/VerticalHollowActionList"/>
    <dgm:cxn modelId="{89C7F0E3-3A4F-4A02-AD0C-B9717FE1ACEE}" srcId="{7328C48A-74E2-40AB-8710-509971DD2C88}" destId="{33B6AB5D-D109-4B95-AF84-FCDDCADFC1ED}" srcOrd="1" destOrd="0" parTransId="{BDD05F85-755B-4CD2-BCF6-615E32069AC0}" sibTransId="{BB71397D-F446-49D0-9FFB-E623C3CDF6F7}"/>
    <dgm:cxn modelId="{F71890E4-1A21-4958-82A4-655DFFD1EA6C}" srcId="{7328C48A-74E2-40AB-8710-509971DD2C88}" destId="{63CC8003-4BD0-40F9-9CA7-A63ED830676B}" srcOrd="3" destOrd="0" parTransId="{32054315-20F2-4C26-A4C7-FB2A66374291}" sibTransId="{B5FBA26D-4ECA-43A4-BE81-737EF307D48C}"/>
    <dgm:cxn modelId="{536ADBE8-0ABD-4290-9236-5A6BEAA4E2DB}" srcId="{85C27772-C691-45B4-8FDC-CD72C81E452A}" destId="{7005D631-C18E-43A2-ACBD-61A31D1AFF3A}" srcOrd="0" destOrd="0" parTransId="{51B5B68A-0D42-48CC-974D-3BD2066D174F}" sibTransId="{27DDBD09-488A-497B-A537-33CA6AA23F8A}"/>
    <dgm:cxn modelId="{66A7B8EC-C02F-4E97-8E78-426438A07C17}" srcId="{7328C48A-74E2-40AB-8710-509971DD2C88}" destId="{85C27772-C691-45B4-8FDC-CD72C81E452A}" srcOrd="2" destOrd="0" parTransId="{D4816A1B-4685-4251-A5C1-0F4FFD268190}" sibTransId="{B465B0CF-341A-4811-8CE0-5D5656BB3230}"/>
    <dgm:cxn modelId="{FE5E7CFC-0942-43A7-A2BC-4E611996C193}" type="presOf" srcId="{7005D631-C18E-43A2-ACBD-61A31D1AFF3A}" destId="{72853E50-CA23-494E-ACC3-75EE6631E299}" srcOrd="0" destOrd="0" presId="urn:microsoft.com/office/officeart/2016/7/layout/VerticalHollowActionList"/>
    <dgm:cxn modelId="{0F9CC79B-BD54-4367-961E-6CAA3C751DF3}" type="presParOf" srcId="{CB382FF8-4415-4BC7-B07A-817B1E46BEA0}" destId="{55E3644D-7279-4263-B37C-AB0B62D55BEC}" srcOrd="0" destOrd="0" presId="urn:microsoft.com/office/officeart/2016/7/layout/VerticalHollowActionList"/>
    <dgm:cxn modelId="{788E64CE-C66E-410B-9EBE-DCB2E639B9CE}" type="presParOf" srcId="{55E3644D-7279-4263-B37C-AB0B62D55BEC}" destId="{B85201F6-CD74-44F4-805A-8C131AFAE6D3}" srcOrd="0" destOrd="0" presId="urn:microsoft.com/office/officeart/2016/7/layout/VerticalHollowActionList"/>
    <dgm:cxn modelId="{762B38BE-C60A-42D7-AC2D-2AC7AA06C325}" type="presParOf" srcId="{55E3644D-7279-4263-B37C-AB0B62D55BEC}" destId="{D854A6CD-C733-4EE0-BF94-F8170606956F}" srcOrd="1" destOrd="0" presId="urn:microsoft.com/office/officeart/2016/7/layout/VerticalHollowActionList"/>
    <dgm:cxn modelId="{A2110701-37BF-4608-A97B-F93CA8B1C5D2}" type="presParOf" srcId="{CB382FF8-4415-4BC7-B07A-817B1E46BEA0}" destId="{2122E815-BBC0-4FA4-A695-6568A3FEDAD1}" srcOrd="1" destOrd="0" presId="urn:microsoft.com/office/officeart/2016/7/layout/VerticalHollowActionList"/>
    <dgm:cxn modelId="{90511F28-387E-4DFC-A363-2CA1D5590F28}" type="presParOf" srcId="{CB382FF8-4415-4BC7-B07A-817B1E46BEA0}" destId="{31CBDFFE-CE1E-4781-BD46-268EF0923B0C}" srcOrd="2" destOrd="0" presId="urn:microsoft.com/office/officeart/2016/7/layout/VerticalHollowActionList"/>
    <dgm:cxn modelId="{9343F225-1037-4D4D-B6D0-1C51B6CD8908}" type="presParOf" srcId="{31CBDFFE-CE1E-4781-BD46-268EF0923B0C}" destId="{74D5D9B6-5687-47C5-A342-E5E5624A5184}" srcOrd="0" destOrd="0" presId="urn:microsoft.com/office/officeart/2016/7/layout/VerticalHollowActionList"/>
    <dgm:cxn modelId="{EDFF9B77-DE5F-4A39-A686-F0420F204D9F}" type="presParOf" srcId="{31CBDFFE-CE1E-4781-BD46-268EF0923B0C}" destId="{2EEAF182-163B-47DA-8F0E-77E5F4C2A25F}" srcOrd="1" destOrd="0" presId="urn:microsoft.com/office/officeart/2016/7/layout/VerticalHollowActionList"/>
    <dgm:cxn modelId="{5D82740F-F58C-4B24-91F4-974D5156EA78}" type="presParOf" srcId="{CB382FF8-4415-4BC7-B07A-817B1E46BEA0}" destId="{6FCEFE3F-C32C-4D13-A2BC-7A4FB1429AED}" srcOrd="3" destOrd="0" presId="urn:microsoft.com/office/officeart/2016/7/layout/VerticalHollowActionList"/>
    <dgm:cxn modelId="{EE5475F3-CB0C-4C56-857B-1C95BCAD2798}" type="presParOf" srcId="{CB382FF8-4415-4BC7-B07A-817B1E46BEA0}" destId="{4AB74730-D50A-419D-8961-07DF5E29B872}" srcOrd="4" destOrd="0" presId="urn:microsoft.com/office/officeart/2016/7/layout/VerticalHollowActionList"/>
    <dgm:cxn modelId="{BC2E5AD9-AB16-4EF0-B786-D5B34400032C}" type="presParOf" srcId="{4AB74730-D50A-419D-8961-07DF5E29B872}" destId="{266FD5A8-AEC8-45D5-A432-D5C99714E6CB}" srcOrd="0" destOrd="0" presId="urn:microsoft.com/office/officeart/2016/7/layout/VerticalHollowActionList"/>
    <dgm:cxn modelId="{2FC80A4A-2331-4F7D-810E-B82B90E5AB62}" type="presParOf" srcId="{4AB74730-D50A-419D-8961-07DF5E29B872}" destId="{72853E50-CA23-494E-ACC3-75EE6631E299}" srcOrd="1" destOrd="0" presId="urn:microsoft.com/office/officeart/2016/7/layout/VerticalHollowActionList"/>
    <dgm:cxn modelId="{2B500AE3-23EB-47FD-9D6A-01456E194749}" type="presParOf" srcId="{CB382FF8-4415-4BC7-B07A-817B1E46BEA0}" destId="{40684111-70EE-415E-81CB-9800753B3277}" srcOrd="5" destOrd="0" presId="urn:microsoft.com/office/officeart/2016/7/layout/VerticalHollowActionList"/>
    <dgm:cxn modelId="{FD5913F0-99D0-4F66-A804-0C32F8FBD356}" type="presParOf" srcId="{CB382FF8-4415-4BC7-B07A-817B1E46BEA0}" destId="{5BCA1553-7FBE-479A-BDD3-EBC011DE0C8B}" srcOrd="6" destOrd="0" presId="urn:microsoft.com/office/officeart/2016/7/layout/VerticalHollowActionList"/>
    <dgm:cxn modelId="{3F6D2893-53FE-4917-904D-F8A23ED06B25}" type="presParOf" srcId="{5BCA1553-7FBE-479A-BDD3-EBC011DE0C8B}" destId="{3CE3736F-7F05-4CDD-8EB5-DDD89BD152CC}" srcOrd="0" destOrd="0" presId="urn:microsoft.com/office/officeart/2016/7/layout/VerticalHollowActionList"/>
    <dgm:cxn modelId="{F1393545-FECF-44D7-A842-C0868A62F132}" type="presParOf" srcId="{5BCA1553-7FBE-479A-BDD3-EBC011DE0C8B}" destId="{9047247A-B252-4472-9CAC-8354864AC269}" srcOrd="1" destOrd="0" presId="urn:microsoft.com/office/officeart/2016/7/layout/VerticalHollowActionList"/>
    <dgm:cxn modelId="{D2847FE6-2399-4C0F-A339-05E789B9D3F1}" type="presParOf" srcId="{CB382FF8-4415-4BC7-B07A-817B1E46BEA0}" destId="{757E0095-62EA-4292-B50C-662D19C47702}" srcOrd="7" destOrd="0" presId="urn:microsoft.com/office/officeart/2016/7/layout/VerticalHollowActionList"/>
    <dgm:cxn modelId="{D6677202-35DB-457D-B43A-F58CF862FD55}" type="presParOf" srcId="{CB382FF8-4415-4BC7-B07A-817B1E46BEA0}" destId="{2E92DB06-A825-44BF-8624-1E268601CD30}" srcOrd="8" destOrd="0" presId="urn:microsoft.com/office/officeart/2016/7/layout/VerticalHollowActionList"/>
    <dgm:cxn modelId="{254A1270-6D58-40EA-8B52-D1517ABD3F9D}" type="presParOf" srcId="{2E92DB06-A825-44BF-8624-1E268601CD30}" destId="{983A1EF2-30F2-4C50-9280-3BCCBD430AC6}" srcOrd="0" destOrd="0" presId="urn:microsoft.com/office/officeart/2016/7/layout/VerticalHollowActionList"/>
    <dgm:cxn modelId="{1AAE8FC7-E522-42C8-8BC9-9E081AFBDA0C}" type="presParOf" srcId="{2E92DB06-A825-44BF-8624-1E268601CD30}" destId="{AAA9113A-F0BF-4C82-AB4D-58A47AB3227A}"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C599E2-F5E1-4063-9751-02279D01D366}" type="doc">
      <dgm:prSet loTypeId="urn:microsoft.com/office/officeart/2017/3/layout/HorizontalPathTimeline" loCatId="process" qsTypeId="urn:microsoft.com/office/officeart/2005/8/quickstyle/simple1" qsCatId="simple" csTypeId="urn:microsoft.com/office/officeart/2005/8/colors/colorful2" csCatId="colorful" phldr="1"/>
      <dgm:spPr/>
      <dgm:t>
        <a:bodyPr/>
        <a:lstStyle/>
        <a:p>
          <a:endParaRPr lang="en-US"/>
        </a:p>
      </dgm:t>
    </dgm:pt>
    <dgm:pt modelId="{2D6F90BB-7616-4C84-837C-0A9F08A8382A}">
      <dgm:prSet/>
      <dgm:spPr/>
      <dgm:t>
        <a:bodyPr/>
        <a:lstStyle/>
        <a:p>
          <a:pPr>
            <a:defRPr b="1"/>
          </a:pPr>
          <a:r>
            <a:rPr lang="en-US" dirty="0"/>
            <a:t>Spring 2022</a:t>
          </a:r>
        </a:p>
      </dgm:t>
    </dgm:pt>
    <dgm:pt modelId="{0357C150-94A7-43ED-A7B1-D03D51C18391}" type="parTrans" cxnId="{0E9F6762-C485-4FC3-84F2-BE19BE5723EF}">
      <dgm:prSet/>
      <dgm:spPr/>
      <dgm:t>
        <a:bodyPr/>
        <a:lstStyle/>
        <a:p>
          <a:endParaRPr lang="en-US"/>
        </a:p>
      </dgm:t>
    </dgm:pt>
    <dgm:pt modelId="{AF21A399-2B7F-4D1A-A968-5579C9707584}" type="sibTrans" cxnId="{0E9F6762-C485-4FC3-84F2-BE19BE5723EF}">
      <dgm:prSet/>
      <dgm:spPr/>
      <dgm:t>
        <a:bodyPr/>
        <a:lstStyle/>
        <a:p>
          <a:endParaRPr lang="en-US"/>
        </a:p>
      </dgm:t>
    </dgm:pt>
    <dgm:pt modelId="{7E1D06EF-517B-420D-82B7-E1B8A2F16DF0}">
      <dgm:prSet/>
      <dgm:spPr/>
      <dgm:t>
        <a:bodyPr/>
        <a:lstStyle/>
        <a:p>
          <a:r>
            <a:rPr lang="en-US" dirty="0"/>
            <a:t>Report from NCURA Review</a:t>
          </a:r>
        </a:p>
      </dgm:t>
    </dgm:pt>
    <dgm:pt modelId="{90E308F0-CC8B-4BFF-BC47-1B29234CFA03}" type="parTrans" cxnId="{71E3CA6A-E72C-47BB-B2CE-1CC46D0353B9}">
      <dgm:prSet/>
      <dgm:spPr/>
      <dgm:t>
        <a:bodyPr/>
        <a:lstStyle/>
        <a:p>
          <a:endParaRPr lang="en-US"/>
        </a:p>
      </dgm:t>
    </dgm:pt>
    <dgm:pt modelId="{B26409B5-99FF-4E73-9310-BFEA4C62B8BB}" type="sibTrans" cxnId="{71E3CA6A-E72C-47BB-B2CE-1CC46D0353B9}">
      <dgm:prSet/>
      <dgm:spPr/>
      <dgm:t>
        <a:bodyPr/>
        <a:lstStyle/>
        <a:p>
          <a:endParaRPr lang="en-US"/>
        </a:p>
      </dgm:t>
    </dgm:pt>
    <dgm:pt modelId="{2E62B655-234E-4AEF-A77B-CF7FFC060742}">
      <dgm:prSet/>
      <dgm:spPr/>
      <dgm:t>
        <a:bodyPr/>
        <a:lstStyle/>
        <a:p>
          <a:pPr>
            <a:defRPr b="1"/>
          </a:pPr>
          <a:r>
            <a:rPr lang="en-US" dirty="0"/>
            <a:t>30 June 2022</a:t>
          </a:r>
        </a:p>
      </dgm:t>
    </dgm:pt>
    <dgm:pt modelId="{F2720534-B0DA-4CBA-95F9-71E033BEB6BD}" type="parTrans" cxnId="{815125BF-3DC0-45A4-90C7-6A666681AE57}">
      <dgm:prSet/>
      <dgm:spPr/>
      <dgm:t>
        <a:bodyPr/>
        <a:lstStyle/>
        <a:p>
          <a:endParaRPr lang="en-US"/>
        </a:p>
      </dgm:t>
    </dgm:pt>
    <dgm:pt modelId="{38C50F16-D6F1-45F9-9FC8-FC68EFA3DD81}" type="sibTrans" cxnId="{815125BF-3DC0-45A4-90C7-6A666681AE57}">
      <dgm:prSet/>
      <dgm:spPr/>
      <dgm:t>
        <a:bodyPr/>
        <a:lstStyle/>
        <a:p>
          <a:endParaRPr lang="en-US"/>
        </a:p>
      </dgm:t>
    </dgm:pt>
    <dgm:pt modelId="{173CAE12-38A9-448B-BA78-87FF4BCA0BAA}">
      <dgm:prSet/>
      <dgm:spPr/>
      <dgm:t>
        <a:bodyPr/>
        <a:lstStyle/>
        <a:p>
          <a:r>
            <a:rPr lang="en-US" dirty="0"/>
            <a:t>Division’s Retreat (Identified Four Priority Areas)</a:t>
          </a:r>
        </a:p>
      </dgm:t>
    </dgm:pt>
    <dgm:pt modelId="{DCF8888D-74D6-4C4F-A430-5CD64CE5333B}" type="parTrans" cxnId="{39C284F3-D744-4245-BD15-96934694EBC0}">
      <dgm:prSet/>
      <dgm:spPr/>
      <dgm:t>
        <a:bodyPr/>
        <a:lstStyle/>
        <a:p>
          <a:endParaRPr lang="en-US"/>
        </a:p>
      </dgm:t>
    </dgm:pt>
    <dgm:pt modelId="{662E6C9D-66E8-4FFE-8849-DA92624EFB8C}" type="sibTrans" cxnId="{39C284F3-D744-4245-BD15-96934694EBC0}">
      <dgm:prSet/>
      <dgm:spPr/>
      <dgm:t>
        <a:bodyPr/>
        <a:lstStyle/>
        <a:p>
          <a:endParaRPr lang="en-US"/>
        </a:p>
      </dgm:t>
    </dgm:pt>
    <dgm:pt modelId="{F071B650-4174-4AEA-A79D-2219B2EB5050}">
      <dgm:prSet/>
      <dgm:spPr/>
      <dgm:t>
        <a:bodyPr/>
        <a:lstStyle/>
        <a:p>
          <a:pPr>
            <a:defRPr b="1"/>
          </a:pPr>
          <a:r>
            <a:rPr lang="en-US" dirty="0"/>
            <a:t>Aug.–Sep. 2022</a:t>
          </a:r>
        </a:p>
      </dgm:t>
    </dgm:pt>
    <dgm:pt modelId="{0B926147-EAF2-4E0D-A69C-ECF6E7658239}" type="parTrans" cxnId="{30DC2BA7-68D2-41C4-8E6F-46507568414D}">
      <dgm:prSet/>
      <dgm:spPr/>
      <dgm:t>
        <a:bodyPr/>
        <a:lstStyle/>
        <a:p>
          <a:endParaRPr lang="en-US"/>
        </a:p>
      </dgm:t>
    </dgm:pt>
    <dgm:pt modelId="{762B8C8D-2FB2-4813-875D-45E452588125}" type="sibTrans" cxnId="{30DC2BA7-68D2-41C4-8E6F-46507568414D}">
      <dgm:prSet/>
      <dgm:spPr/>
      <dgm:t>
        <a:bodyPr/>
        <a:lstStyle/>
        <a:p>
          <a:endParaRPr lang="en-US"/>
        </a:p>
      </dgm:t>
    </dgm:pt>
    <dgm:pt modelId="{A0999EEE-D51A-49A9-B11A-0BD7383D6FBC}">
      <dgm:prSet/>
      <dgm:spPr/>
      <dgm:t>
        <a:bodyPr/>
        <a:lstStyle/>
        <a:p>
          <a:r>
            <a:rPr lang="en-US" dirty="0"/>
            <a:t>Forming Four Task Forces</a:t>
          </a:r>
        </a:p>
      </dgm:t>
    </dgm:pt>
    <dgm:pt modelId="{ACDFF527-FC23-405D-A245-108D8F8CE569}" type="parTrans" cxnId="{AC345181-7405-4547-B8A8-A39E935214F9}">
      <dgm:prSet/>
      <dgm:spPr/>
      <dgm:t>
        <a:bodyPr/>
        <a:lstStyle/>
        <a:p>
          <a:endParaRPr lang="en-US"/>
        </a:p>
      </dgm:t>
    </dgm:pt>
    <dgm:pt modelId="{E17DC817-405C-46A9-9B48-03DB946E0C5B}" type="sibTrans" cxnId="{AC345181-7405-4547-B8A8-A39E935214F9}">
      <dgm:prSet/>
      <dgm:spPr/>
      <dgm:t>
        <a:bodyPr/>
        <a:lstStyle/>
        <a:p>
          <a:endParaRPr lang="en-US"/>
        </a:p>
      </dgm:t>
    </dgm:pt>
    <dgm:pt modelId="{B85E5478-3B72-4950-865C-F9509F9FA0E5}">
      <dgm:prSet/>
      <dgm:spPr/>
      <dgm:t>
        <a:bodyPr/>
        <a:lstStyle/>
        <a:p>
          <a:pPr>
            <a:defRPr b="1"/>
          </a:pPr>
          <a:r>
            <a:rPr lang="en-US" dirty="0"/>
            <a:t>Nov. 2022</a:t>
          </a:r>
        </a:p>
      </dgm:t>
    </dgm:pt>
    <dgm:pt modelId="{F0D3DE0C-3463-4CB9-98C5-BB177205F4AE}" type="parTrans" cxnId="{D110C1A8-E139-496D-8BB5-86338CED7541}">
      <dgm:prSet/>
      <dgm:spPr/>
      <dgm:t>
        <a:bodyPr/>
        <a:lstStyle/>
        <a:p>
          <a:endParaRPr lang="en-US"/>
        </a:p>
      </dgm:t>
    </dgm:pt>
    <dgm:pt modelId="{DD862A00-B7E4-46DC-BF63-C167595AE4B9}" type="sibTrans" cxnId="{D110C1A8-E139-496D-8BB5-86338CED7541}">
      <dgm:prSet/>
      <dgm:spPr/>
      <dgm:t>
        <a:bodyPr/>
        <a:lstStyle/>
        <a:p>
          <a:endParaRPr lang="en-US"/>
        </a:p>
      </dgm:t>
    </dgm:pt>
    <dgm:pt modelId="{7DFFC93B-E0F5-4DE9-BC8B-6BB08C249638}">
      <dgm:prSet/>
      <dgm:spPr/>
      <dgm:t>
        <a:bodyPr/>
        <a:lstStyle/>
        <a:p>
          <a:r>
            <a:rPr lang="en-US" dirty="0"/>
            <a:t>Steering Committee Formed</a:t>
          </a:r>
        </a:p>
      </dgm:t>
    </dgm:pt>
    <dgm:pt modelId="{909F9C2F-1893-4EFD-BD43-6FE71EFC9545}" type="parTrans" cxnId="{22C54D52-0A46-4203-823F-70522DA5946F}">
      <dgm:prSet/>
      <dgm:spPr/>
      <dgm:t>
        <a:bodyPr/>
        <a:lstStyle/>
        <a:p>
          <a:endParaRPr lang="en-US"/>
        </a:p>
      </dgm:t>
    </dgm:pt>
    <dgm:pt modelId="{47F43FD2-9685-40AD-93F6-EA3FAA7A9119}" type="sibTrans" cxnId="{22C54D52-0A46-4203-823F-70522DA5946F}">
      <dgm:prSet/>
      <dgm:spPr/>
      <dgm:t>
        <a:bodyPr/>
        <a:lstStyle/>
        <a:p>
          <a:endParaRPr lang="en-US"/>
        </a:p>
      </dgm:t>
    </dgm:pt>
    <dgm:pt modelId="{336C78C4-C14C-4CD7-B2BA-49EBE37E78D4}">
      <dgm:prSet/>
      <dgm:spPr/>
      <dgm:t>
        <a:bodyPr/>
        <a:lstStyle/>
        <a:p>
          <a:pPr>
            <a:defRPr b="1"/>
          </a:pPr>
          <a:r>
            <a:rPr lang="en-US" dirty="0"/>
            <a:t>Jan. 2023</a:t>
          </a:r>
        </a:p>
      </dgm:t>
    </dgm:pt>
    <dgm:pt modelId="{6CC3AB69-3051-4B35-BF5F-B0425EAC43E0}" type="parTrans" cxnId="{F779CFE3-F18C-427C-96B9-AE136519419E}">
      <dgm:prSet/>
      <dgm:spPr/>
      <dgm:t>
        <a:bodyPr/>
        <a:lstStyle/>
        <a:p>
          <a:endParaRPr lang="en-US"/>
        </a:p>
      </dgm:t>
    </dgm:pt>
    <dgm:pt modelId="{110C5D9A-6294-42EA-829F-9113AF249A4D}" type="sibTrans" cxnId="{F779CFE3-F18C-427C-96B9-AE136519419E}">
      <dgm:prSet/>
      <dgm:spPr/>
      <dgm:t>
        <a:bodyPr/>
        <a:lstStyle/>
        <a:p>
          <a:endParaRPr lang="en-US"/>
        </a:p>
      </dgm:t>
    </dgm:pt>
    <dgm:pt modelId="{FACCA965-40B8-42A1-9312-3639856FDC1A}">
      <dgm:prSet/>
      <dgm:spPr/>
      <dgm:t>
        <a:bodyPr/>
        <a:lstStyle/>
        <a:p>
          <a:r>
            <a:rPr lang="en-US" dirty="0"/>
            <a:t>Kick-off Meeting with Steering Committee and Task Forces</a:t>
          </a:r>
        </a:p>
      </dgm:t>
    </dgm:pt>
    <dgm:pt modelId="{2416ABBE-8ED1-4D23-8009-C5991FEAC22F}" type="parTrans" cxnId="{05A34F40-4515-46BF-8BB0-92C5C3E8992E}">
      <dgm:prSet/>
      <dgm:spPr/>
      <dgm:t>
        <a:bodyPr/>
        <a:lstStyle/>
        <a:p>
          <a:endParaRPr lang="en-US"/>
        </a:p>
      </dgm:t>
    </dgm:pt>
    <dgm:pt modelId="{FD4FC9D4-CE53-4A64-88E4-25E34309966F}" type="sibTrans" cxnId="{05A34F40-4515-46BF-8BB0-92C5C3E8992E}">
      <dgm:prSet/>
      <dgm:spPr/>
      <dgm:t>
        <a:bodyPr/>
        <a:lstStyle/>
        <a:p>
          <a:endParaRPr lang="en-US"/>
        </a:p>
      </dgm:t>
    </dgm:pt>
    <dgm:pt modelId="{7F477B0E-2F53-43B8-A6E3-BFD2E88D8637}">
      <dgm:prSet/>
      <dgm:spPr/>
      <dgm:t>
        <a:bodyPr/>
        <a:lstStyle/>
        <a:p>
          <a:pPr>
            <a:defRPr b="1"/>
          </a:pPr>
          <a:r>
            <a:rPr lang="en-US" dirty="0"/>
            <a:t>Spring 2023</a:t>
          </a:r>
        </a:p>
      </dgm:t>
    </dgm:pt>
    <dgm:pt modelId="{C5B6ABC9-180E-4720-83EA-44BCA7D11523}" type="parTrans" cxnId="{B1DA663E-102D-4B1C-9C77-5CA0A0BD974B}">
      <dgm:prSet/>
      <dgm:spPr/>
      <dgm:t>
        <a:bodyPr/>
        <a:lstStyle/>
        <a:p>
          <a:endParaRPr lang="en-US"/>
        </a:p>
      </dgm:t>
    </dgm:pt>
    <dgm:pt modelId="{0AC29BA9-1401-4F0C-8C75-60C586AB3DBC}" type="sibTrans" cxnId="{B1DA663E-102D-4B1C-9C77-5CA0A0BD974B}">
      <dgm:prSet/>
      <dgm:spPr/>
      <dgm:t>
        <a:bodyPr/>
        <a:lstStyle/>
        <a:p>
          <a:endParaRPr lang="en-US"/>
        </a:p>
      </dgm:t>
    </dgm:pt>
    <dgm:pt modelId="{3A80D3CA-C9A6-4F9F-A91D-56519A043F28}">
      <dgm:prSet/>
      <dgm:spPr/>
      <dgm:t>
        <a:bodyPr/>
        <a:lstStyle/>
        <a:p>
          <a:r>
            <a:rPr lang="en-US" dirty="0"/>
            <a:t>Campus Engagement through COR, Senate, Provost Council, and Open Forums</a:t>
          </a:r>
        </a:p>
      </dgm:t>
    </dgm:pt>
    <dgm:pt modelId="{EFE97F52-3F65-4B31-9E04-DFDD1903A3CF}" type="parTrans" cxnId="{35B7FBCF-5761-49A6-AC79-1A3C635A681E}">
      <dgm:prSet/>
      <dgm:spPr/>
      <dgm:t>
        <a:bodyPr/>
        <a:lstStyle/>
        <a:p>
          <a:endParaRPr lang="en-US"/>
        </a:p>
      </dgm:t>
    </dgm:pt>
    <dgm:pt modelId="{AE8D3C6E-66F5-4682-9B15-1C73F67FAE72}" type="sibTrans" cxnId="{35B7FBCF-5761-49A6-AC79-1A3C635A681E}">
      <dgm:prSet/>
      <dgm:spPr/>
      <dgm:t>
        <a:bodyPr/>
        <a:lstStyle/>
        <a:p>
          <a:endParaRPr lang="en-US"/>
        </a:p>
      </dgm:t>
    </dgm:pt>
    <dgm:pt modelId="{32693C51-EB13-4DC3-A9F3-E2726E599AD7}">
      <dgm:prSet/>
      <dgm:spPr/>
      <dgm:t>
        <a:bodyPr/>
        <a:lstStyle/>
        <a:p>
          <a:pPr>
            <a:defRPr b="1"/>
          </a:pPr>
          <a:r>
            <a:rPr lang="en-US" dirty="0"/>
            <a:t>Summer/Fall 2023</a:t>
          </a:r>
        </a:p>
      </dgm:t>
    </dgm:pt>
    <dgm:pt modelId="{FA42100F-1614-47F5-B46D-D848E829065F}" type="parTrans" cxnId="{D5901255-DE07-470A-8A63-80A2BC0F118A}">
      <dgm:prSet/>
      <dgm:spPr/>
      <dgm:t>
        <a:bodyPr/>
        <a:lstStyle/>
        <a:p>
          <a:endParaRPr lang="en-US"/>
        </a:p>
      </dgm:t>
    </dgm:pt>
    <dgm:pt modelId="{AFFAFFC0-F66E-402E-875A-4BE13FA5BC19}" type="sibTrans" cxnId="{D5901255-DE07-470A-8A63-80A2BC0F118A}">
      <dgm:prSet/>
      <dgm:spPr/>
      <dgm:t>
        <a:bodyPr/>
        <a:lstStyle/>
        <a:p>
          <a:endParaRPr lang="en-US"/>
        </a:p>
      </dgm:t>
    </dgm:pt>
    <dgm:pt modelId="{657664E6-7A6E-47EF-BE6E-140BCC850CA6}">
      <dgm:prSet/>
      <dgm:spPr/>
      <dgm:t>
        <a:bodyPr/>
        <a:lstStyle/>
        <a:p>
          <a:r>
            <a:rPr lang="en-US" dirty="0">
              <a:latin typeface="Calibri Light" panose="020F0302020204030204"/>
            </a:rPr>
            <a:t>Reports</a:t>
          </a:r>
          <a:r>
            <a:rPr lang="en-US" dirty="0"/>
            <a:t> from Task Forces with Future Action Plans and SMART Goals</a:t>
          </a:r>
        </a:p>
      </dgm:t>
    </dgm:pt>
    <dgm:pt modelId="{433D42E6-3984-4B7D-A012-480365DECADF}" type="parTrans" cxnId="{056CA6EF-B03D-4BC7-86CD-534AF03CC395}">
      <dgm:prSet/>
      <dgm:spPr/>
      <dgm:t>
        <a:bodyPr/>
        <a:lstStyle/>
        <a:p>
          <a:endParaRPr lang="en-US"/>
        </a:p>
      </dgm:t>
    </dgm:pt>
    <dgm:pt modelId="{2508E0F9-D33C-4AE4-BF7B-DB3173F33F7C}" type="sibTrans" cxnId="{056CA6EF-B03D-4BC7-86CD-534AF03CC395}">
      <dgm:prSet/>
      <dgm:spPr/>
      <dgm:t>
        <a:bodyPr/>
        <a:lstStyle/>
        <a:p>
          <a:endParaRPr lang="en-US"/>
        </a:p>
      </dgm:t>
    </dgm:pt>
    <dgm:pt modelId="{50ED149C-7A60-4904-9625-40FC38601FBB}" type="pres">
      <dgm:prSet presAssocID="{06C599E2-F5E1-4063-9751-02279D01D366}" presName="root" presStyleCnt="0">
        <dgm:presLayoutVars>
          <dgm:chMax/>
          <dgm:chPref/>
          <dgm:animLvl val="lvl"/>
        </dgm:presLayoutVars>
      </dgm:prSet>
      <dgm:spPr/>
    </dgm:pt>
    <dgm:pt modelId="{46B25ECA-24CE-4C5C-9725-BA18180B51AB}" type="pres">
      <dgm:prSet presAssocID="{06C599E2-F5E1-4063-9751-02279D01D366}" presName="divider" presStyleLbl="node1" presStyleIdx="0" presStyleCnt="1"/>
      <dgm:spPr/>
    </dgm:pt>
    <dgm:pt modelId="{E7EE409A-A978-4D8E-822A-C0EFBE494EB1}" type="pres">
      <dgm:prSet presAssocID="{06C599E2-F5E1-4063-9751-02279D01D366}" presName="nodes" presStyleCnt="0">
        <dgm:presLayoutVars>
          <dgm:chMax/>
          <dgm:chPref/>
          <dgm:animLvl val="lvl"/>
        </dgm:presLayoutVars>
      </dgm:prSet>
      <dgm:spPr/>
    </dgm:pt>
    <dgm:pt modelId="{593FDD31-F50B-49A0-815D-444E5264B3A5}" type="pres">
      <dgm:prSet presAssocID="{2D6F90BB-7616-4C84-837C-0A9F08A8382A}" presName="composite" presStyleCnt="0"/>
      <dgm:spPr/>
    </dgm:pt>
    <dgm:pt modelId="{B4A109E0-B477-4EC5-A63A-B82B960ABF8A}" type="pres">
      <dgm:prSet presAssocID="{2D6F90BB-7616-4C84-837C-0A9F08A8382A}" presName="L1TextContainer" presStyleLbl="revTx" presStyleIdx="0" presStyleCnt="7">
        <dgm:presLayoutVars>
          <dgm:chMax val="1"/>
          <dgm:chPref val="1"/>
          <dgm:bulletEnabled val="1"/>
        </dgm:presLayoutVars>
      </dgm:prSet>
      <dgm:spPr/>
    </dgm:pt>
    <dgm:pt modelId="{033D4BC0-B115-4F7C-8178-9C5FD2544997}" type="pres">
      <dgm:prSet presAssocID="{2D6F90BB-7616-4C84-837C-0A9F08A8382A}" presName="L2TextContainerWrapper" presStyleCnt="0">
        <dgm:presLayoutVars>
          <dgm:chMax val="0"/>
          <dgm:chPref val="0"/>
          <dgm:bulletEnabled val="1"/>
        </dgm:presLayoutVars>
      </dgm:prSet>
      <dgm:spPr/>
    </dgm:pt>
    <dgm:pt modelId="{303F60AE-BD4A-43D7-914B-DB3434621076}" type="pres">
      <dgm:prSet presAssocID="{2D6F90BB-7616-4C84-837C-0A9F08A8382A}" presName="L2TextContainer" presStyleLbl="bgAccFollowNode1" presStyleIdx="0" presStyleCnt="7"/>
      <dgm:spPr/>
    </dgm:pt>
    <dgm:pt modelId="{8C001270-0FDE-41C8-92D1-CAB27F962EEB}" type="pres">
      <dgm:prSet presAssocID="{2D6F90BB-7616-4C84-837C-0A9F08A8382A}" presName="FlexibleEmptyPlaceHolder" presStyleCnt="0"/>
      <dgm:spPr/>
    </dgm:pt>
    <dgm:pt modelId="{85AAE8C5-D058-4739-BF3D-CC1D23E4FFD8}" type="pres">
      <dgm:prSet presAssocID="{2D6F90BB-7616-4C84-837C-0A9F08A8382A}" presName="ConnectLine" presStyleLbl="alignNode1" presStyleIdx="0" presStyleCnt="7"/>
      <dgm:spPr>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gm:spPr>
    </dgm:pt>
    <dgm:pt modelId="{F97886AC-6B96-4B65-B506-E3FE8E0D2E03}" type="pres">
      <dgm:prSet presAssocID="{2D6F90BB-7616-4C84-837C-0A9F08A8382A}" presName="ConnectorPoint" presStyleLbl="fgAcc1" presStyleIdx="0" presStyleCnt="7"/>
      <dgm:spPr>
        <a:solidFill>
          <a:schemeClr val="lt1">
            <a:alpha val="90000"/>
            <a:hueOff val="0"/>
            <a:satOff val="0"/>
            <a:lumOff val="0"/>
            <a:alphaOff val="0"/>
          </a:schemeClr>
        </a:solidFill>
        <a:ln w="12700" cap="flat" cmpd="sng" algn="ctr">
          <a:noFill/>
          <a:prstDash val="solid"/>
          <a:miter lim="800000"/>
        </a:ln>
        <a:effectLst/>
      </dgm:spPr>
    </dgm:pt>
    <dgm:pt modelId="{99772C98-0C09-4A15-84CC-09E68C870E70}" type="pres">
      <dgm:prSet presAssocID="{2D6F90BB-7616-4C84-837C-0A9F08A8382A}" presName="EmptyPlaceHolder" presStyleCnt="0"/>
      <dgm:spPr/>
    </dgm:pt>
    <dgm:pt modelId="{BCBDADB2-DEEB-4CAF-87CD-DC744F17F834}" type="pres">
      <dgm:prSet presAssocID="{AF21A399-2B7F-4D1A-A968-5579C9707584}" presName="spaceBetweenRectangles" presStyleCnt="0"/>
      <dgm:spPr/>
    </dgm:pt>
    <dgm:pt modelId="{43CD5313-CFB4-43C0-8486-A031EC26F327}" type="pres">
      <dgm:prSet presAssocID="{2E62B655-234E-4AEF-A77B-CF7FFC060742}" presName="composite" presStyleCnt="0"/>
      <dgm:spPr/>
    </dgm:pt>
    <dgm:pt modelId="{4D96322C-F171-4465-AC3A-8ED655B8E407}" type="pres">
      <dgm:prSet presAssocID="{2E62B655-234E-4AEF-A77B-CF7FFC060742}" presName="L1TextContainer" presStyleLbl="revTx" presStyleIdx="1" presStyleCnt="7">
        <dgm:presLayoutVars>
          <dgm:chMax val="1"/>
          <dgm:chPref val="1"/>
          <dgm:bulletEnabled val="1"/>
        </dgm:presLayoutVars>
      </dgm:prSet>
      <dgm:spPr/>
    </dgm:pt>
    <dgm:pt modelId="{F7C0F2CC-A7E6-47D0-BB79-32E0F99EB311}" type="pres">
      <dgm:prSet presAssocID="{2E62B655-234E-4AEF-A77B-CF7FFC060742}" presName="L2TextContainerWrapper" presStyleCnt="0">
        <dgm:presLayoutVars>
          <dgm:chMax val="0"/>
          <dgm:chPref val="0"/>
          <dgm:bulletEnabled val="1"/>
        </dgm:presLayoutVars>
      </dgm:prSet>
      <dgm:spPr/>
    </dgm:pt>
    <dgm:pt modelId="{50CB6B69-197B-4843-BB03-A243EE1C9FA2}" type="pres">
      <dgm:prSet presAssocID="{2E62B655-234E-4AEF-A77B-CF7FFC060742}" presName="L2TextContainer" presStyleLbl="bgAccFollowNode1" presStyleIdx="1" presStyleCnt="7"/>
      <dgm:spPr/>
    </dgm:pt>
    <dgm:pt modelId="{EF5037DC-FDEA-48A8-99B7-AA034541BBE5}" type="pres">
      <dgm:prSet presAssocID="{2E62B655-234E-4AEF-A77B-CF7FFC060742}" presName="FlexibleEmptyPlaceHolder" presStyleCnt="0"/>
      <dgm:spPr/>
    </dgm:pt>
    <dgm:pt modelId="{137BE348-DDB3-40A4-BB19-312D8328437F}" type="pres">
      <dgm:prSet presAssocID="{2E62B655-234E-4AEF-A77B-CF7FFC060742}" presName="ConnectLine" presStyleLbl="alignNode1" presStyleIdx="1" presStyleCnt="7"/>
      <dgm:spPr>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gm:spPr>
    </dgm:pt>
    <dgm:pt modelId="{617F065F-3CCE-4FA0-9BA1-5A72EF01F0B2}" type="pres">
      <dgm:prSet presAssocID="{2E62B655-234E-4AEF-A77B-CF7FFC060742}" presName="ConnectorPoint" presStyleLbl="fgAcc1" presStyleIdx="1" presStyleCnt="7"/>
      <dgm:spPr>
        <a:solidFill>
          <a:schemeClr val="lt1">
            <a:alpha val="90000"/>
            <a:hueOff val="0"/>
            <a:satOff val="0"/>
            <a:lumOff val="0"/>
            <a:alphaOff val="0"/>
          </a:schemeClr>
        </a:solidFill>
        <a:ln w="12700" cap="flat" cmpd="sng" algn="ctr">
          <a:noFill/>
          <a:prstDash val="solid"/>
          <a:miter lim="800000"/>
        </a:ln>
        <a:effectLst/>
      </dgm:spPr>
    </dgm:pt>
    <dgm:pt modelId="{0ACE5AB8-AACE-4B69-9821-F2EEDE260776}" type="pres">
      <dgm:prSet presAssocID="{2E62B655-234E-4AEF-A77B-CF7FFC060742}" presName="EmptyPlaceHolder" presStyleCnt="0"/>
      <dgm:spPr/>
    </dgm:pt>
    <dgm:pt modelId="{DD4DCEAE-91D0-479B-9ED1-615A145CC424}" type="pres">
      <dgm:prSet presAssocID="{38C50F16-D6F1-45F9-9FC8-FC68EFA3DD81}" presName="spaceBetweenRectangles" presStyleCnt="0"/>
      <dgm:spPr/>
    </dgm:pt>
    <dgm:pt modelId="{93B31F4C-4328-438A-96F9-9D7712F52EBB}" type="pres">
      <dgm:prSet presAssocID="{F071B650-4174-4AEA-A79D-2219B2EB5050}" presName="composite" presStyleCnt="0"/>
      <dgm:spPr/>
    </dgm:pt>
    <dgm:pt modelId="{1B10282D-4F31-4925-9779-7B1C05524E8E}" type="pres">
      <dgm:prSet presAssocID="{F071B650-4174-4AEA-A79D-2219B2EB5050}" presName="L1TextContainer" presStyleLbl="revTx" presStyleIdx="2" presStyleCnt="7">
        <dgm:presLayoutVars>
          <dgm:chMax val="1"/>
          <dgm:chPref val="1"/>
          <dgm:bulletEnabled val="1"/>
        </dgm:presLayoutVars>
      </dgm:prSet>
      <dgm:spPr/>
    </dgm:pt>
    <dgm:pt modelId="{BB79E8F8-169B-4EDB-A89E-C22EEAF146F2}" type="pres">
      <dgm:prSet presAssocID="{F071B650-4174-4AEA-A79D-2219B2EB5050}" presName="L2TextContainerWrapper" presStyleCnt="0">
        <dgm:presLayoutVars>
          <dgm:chMax val="0"/>
          <dgm:chPref val="0"/>
          <dgm:bulletEnabled val="1"/>
        </dgm:presLayoutVars>
      </dgm:prSet>
      <dgm:spPr/>
    </dgm:pt>
    <dgm:pt modelId="{99F17FBC-7103-4839-9BDC-585313B5D30E}" type="pres">
      <dgm:prSet presAssocID="{F071B650-4174-4AEA-A79D-2219B2EB5050}" presName="L2TextContainer" presStyleLbl="bgAccFollowNode1" presStyleIdx="2" presStyleCnt="7"/>
      <dgm:spPr/>
    </dgm:pt>
    <dgm:pt modelId="{EFA8DDA7-FE95-49A1-AD1B-3097DA3C63DB}" type="pres">
      <dgm:prSet presAssocID="{F071B650-4174-4AEA-A79D-2219B2EB5050}" presName="FlexibleEmptyPlaceHolder" presStyleCnt="0"/>
      <dgm:spPr/>
    </dgm:pt>
    <dgm:pt modelId="{716EB4A7-629D-4380-B7E0-63589CF41347}" type="pres">
      <dgm:prSet presAssocID="{F071B650-4174-4AEA-A79D-2219B2EB5050}" presName="ConnectLine" presStyleLbl="alignNode1" presStyleIdx="2" presStyleCnt="7"/>
      <dgm:spPr>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gm:spPr>
    </dgm:pt>
    <dgm:pt modelId="{D3F9CC58-7AD4-4B93-B7BD-664AD05D69E1}" type="pres">
      <dgm:prSet presAssocID="{F071B650-4174-4AEA-A79D-2219B2EB5050}" presName="ConnectorPoint" presStyleLbl="fgAcc1" presStyleIdx="2" presStyleCnt="7"/>
      <dgm:spPr>
        <a:solidFill>
          <a:schemeClr val="lt1">
            <a:alpha val="90000"/>
            <a:hueOff val="0"/>
            <a:satOff val="0"/>
            <a:lumOff val="0"/>
            <a:alphaOff val="0"/>
          </a:schemeClr>
        </a:solidFill>
        <a:ln w="12700" cap="flat" cmpd="sng" algn="ctr">
          <a:noFill/>
          <a:prstDash val="solid"/>
          <a:miter lim="800000"/>
        </a:ln>
        <a:effectLst/>
      </dgm:spPr>
    </dgm:pt>
    <dgm:pt modelId="{ADF59285-D93F-422D-B5CF-0D1CB1F6F114}" type="pres">
      <dgm:prSet presAssocID="{F071B650-4174-4AEA-A79D-2219B2EB5050}" presName="EmptyPlaceHolder" presStyleCnt="0"/>
      <dgm:spPr/>
    </dgm:pt>
    <dgm:pt modelId="{7EACB2D2-16BB-4703-B57D-B12F698528FF}" type="pres">
      <dgm:prSet presAssocID="{762B8C8D-2FB2-4813-875D-45E452588125}" presName="spaceBetweenRectangles" presStyleCnt="0"/>
      <dgm:spPr/>
    </dgm:pt>
    <dgm:pt modelId="{BF78ADC4-C5B6-426F-96ED-D7FC3F04D5D6}" type="pres">
      <dgm:prSet presAssocID="{B85E5478-3B72-4950-865C-F9509F9FA0E5}" presName="composite" presStyleCnt="0"/>
      <dgm:spPr/>
    </dgm:pt>
    <dgm:pt modelId="{35E9CDFA-04FC-4868-9C80-10A5DF695684}" type="pres">
      <dgm:prSet presAssocID="{B85E5478-3B72-4950-865C-F9509F9FA0E5}" presName="L1TextContainer" presStyleLbl="revTx" presStyleIdx="3" presStyleCnt="7">
        <dgm:presLayoutVars>
          <dgm:chMax val="1"/>
          <dgm:chPref val="1"/>
          <dgm:bulletEnabled val="1"/>
        </dgm:presLayoutVars>
      </dgm:prSet>
      <dgm:spPr/>
    </dgm:pt>
    <dgm:pt modelId="{2BF3DDF5-31CC-4590-8C0D-CDB36F520E7D}" type="pres">
      <dgm:prSet presAssocID="{B85E5478-3B72-4950-865C-F9509F9FA0E5}" presName="L2TextContainerWrapper" presStyleCnt="0">
        <dgm:presLayoutVars>
          <dgm:chMax val="0"/>
          <dgm:chPref val="0"/>
          <dgm:bulletEnabled val="1"/>
        </dgm:presLayoutVars>
      </dgm:prSet>
      <dgm:spPr/>
    </dgm:pt>
    <dgm:pt modelId="{C3856E8D-4E77-4568-AC0A-00E4A5057573}" type="pres">
      <dgm:prSet presAssocID="{B85E5478-3B72-4950-865C-F9509F9FA0E5}" presName="L2TextContainer" presStyleLbl="bgAccFollowNode1" presStyleIdx="3" presStyleCnt="7"/>
      <dgm:spPr/>
    </dgm:pt>
    <dgm:pt modelId="{8DF9B212-2DA0-4ECA-8AD4-15D549FBA704}" type="pres">
      <dgm:prSet presAssocID="{B85E5478-3B72-4950-865C-F9509F9FA0E5}" presName="FlexibleEmptyPlaceHolder" presStyleCnt="0"/>
      <dgm:spPr/>
    </dgm:pt>
    <dgm:pt modelId="{44F6348D-F0A4-43D9-90BF-1170CE70D71C}" type="pres">
      <dgm:prSet presAssocID="{B85E5478-3B72-4950-865C-F9509F9FA0E5}" presName="ConnectLine" presStyleLbl="alignNode1" presStyleIdx="3" presStyleCnt="7"/>
      <dgm:spPr>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miter lim="800000"/>
        </a:ln>
        <a:effectLst/>
      </dgm:spPr>
    </dgm:pt>
    <dgm:pt modelId="{1198C774-3E50-4E8C-9233-0B8F73ACB469}" type="pres">
      <dgm:prSet presAssocID="{B85E5478-3B72-4950-865C-F9509F9FA0E5}" presName="ConnectorPoint" presStyleLbl="fgAcc1" presStyleIdx="3" presStyleCnt="7"/>
      <dgm:spPr>
        <a:solidFill>
          <a:schemeClr val="lt1">
            <a:alpha val="90000"/>
            <a:hueOff val="0"/>
            <a:satOff val="0"/>
            <a:lumOff val="0"/>
            <a:alphaOff val="0"/>
          </a:schemeClr>
        </a:solidFill>
        <a:ln w="12700" cap="flat" cmpd="sng" algn="ctr">
          <a:noFill/>
          <a:prstDash val="solid"/>
          <a:miter lim="800000"/>
        </a:ln>
        <a:effectLst/>
      </dgm:spPr>
    </dgm:pt>
    <dgm:pt modelId="{7367DADB-09FB-458E-A368-4B687BB8D8E6}" type="pres">
      <dgm:prSet presAssocID="{B85E5478-3B72-4950-865C-F9509F9FA0E5}" presName="EmptyPlaceHolder" presStyleCnt="0"/>
      <dgm:spPr/>
    </dgm:pt>
    <dgm:pt modelId="{9F25003B-6926-4998-88CD-BDF7E773CF3F}" type="pres">
      <dgm:prSet presAssocID="{DD862A00-B7E4-46DC-BF63-C167595AE4B9}" presName="spaceBetweenRectangles" presStyleCnt="0"/>
      <dgm:spPr/>
    </dgm:pt>
    <dgm:pt modelId="{7C1F53AE-735B-49B3-9EC6-682E2638CFED}" type="pres">
      <dgm:prSet presAssocID="{336C78C4-C14C-4CD7-B2BA-49EBE37E78D4}" presName="composite" presStyleCnt="0"/>
      <dgm:spPr/>
    </dgm:pt>
    <dgm:pt modelId="{91396F95-4295-4EE9-BDB3-4F28305FB72D}" type="pres">
      <dgm:prSet presAssocID="{336C78C4-C14C-4CD7-B2BA-49EBE37E78D4}" presName="L1TextContainer" presStyleLbl="revTx" presStyleIdx="4" presStyleCnt="7">
        <dgm:presLayoutVars>
          <dgm:chMax val="1"/>
          <dgm:chPref val="1"/>
          <dgm:bulletEnabled val="1"/>
        </dgm:presLayoutVars>
      </dgm:prSet>
      <dgm:spPr/>
    </dgm:pt>
    <dgm:pt modelId="{DC918313-DAA8-4F94-B75F-19D5C86EF793}" type="pres">
      <dgm:prSet presAssocID="{336C78C4-C14C-4CD7-B2BA-49EBE37E78D4}" presName="L2TextContainerWrapper" presStyleCnt="0">
        <dgm:presLayoutVars>
          <dgm:chMax val="0"/>
          <dgm:chPref val="0"/>
          <dgm:bulletEnabled val="1"/>
        </dgm:presLayoutVars>
      </dgm:prSet>
      <dgm:spPr/>
    </dgm:pt>
    <dgm:pt modelId="{25837722-2C86-4A15-9842-93E40C5E9321}" type="pres">
      <dgm:prSet presAssocID="{336C78C4-C14C-4CD7-B2BA-49EBE37E78D4}" presName="L2TextContainer" presStyleLbl="bgAccFollowNode1" presStyleIdx="4" presStyleCnt="7"/>
      <dgm:spPr/>
    </dgm:pt>
    <dgm:pt modelId="{1F09ADD3-BAD9-4322-B9BF-551FF99C7654}" type="pres">
      <dgm:prSet presAssocID="{336C78C4-C14C-4CD7-B2BA-49EBE37E78D4}" presName="FlexibleEmptyPlaceHolder" presStyleCnt="0"/>
      <dgm:spPr/>
    </dgm:pt>
    <dgm:pt modelId="{30344206-C4D4-4CCA-9D3E-8C5CF12B8383}" type="pres">
      <dgm:prSet presAssocID="{336C78C4-C14C-4CD7-B2BA-49EBE37E78D4}" presName="ConnectLine" presStyleLbl="alignNode1" presStyleIdx="4" presStyleCnt="7"/>
      <dgm:spPr>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gm:spPr>
    </dgm:pt>
    <dgm:pt modelId="{70F9D617-EF5C-4C0A-B0F1-20E73F1C5984}" type="pres">
      <dgm:prSet presAssocID="{336C78C4-C14C-4CD7-B2BA-49EBE37E78D4}" presName="ConnectorPoint" presStyleLbl="fgAcc1" presStyleIdx="4" presStyleCnt="7"/>
      <dgm:spPr>
        <a:solidFill>
          <a:schemeClr val="lt1">
            <a:alpha val="90000"/>
            <a:hueOff val="0"/>
            <a:satOff val="0"/>
            <a:lumOff val="0"/>
            <a:alphaOff val="0"/>
          </a:schemeClr>
        </a:solidFill>
        <a:ln w="12700" cap="flat" cmpd="sng" algn="ctr">
          <a:noFill/>
          <a:prstDash val="solid"/>
          <a:miter lim="800000"/>
        </a:ln>
        <a:effectLst/>
      </dgm:spPr>
    </dgm:pt>
    <dgm:pt modelId="{9A61420F-66BC-440C-AF9C-628DFC504500}" type="pres">
      <dgm:prSet presAssocID="{336C78C4-C14C-4CD7-B2BA-49EBE37E78D4}" presName="EmptyPlaceHolder" presStyleCnt="0"/>
      <dgm:spPr/>
    </dgm:pt>
    <dgm:pt modelId="{BE314706-D740-4EC8-9F39-B7D514DD2E45}" type="pres">
      <dgm:prSet presAssocID="{110C5D9A-6294-42EA-829F-9113AF249A4D}" presName="spaceBetweenRectangles" presStyleCnt="0"/>
      <dgm:spPr/>
    </dgm:pt>
    <dgm:pt modelId="{26D48D36-2D5A-4DA1-9F12-DFFA0B04EB49}" type="pres">
      <dgm:prSet presAssocID="{7F477B0E-2F53-43B8-A6E3-BFD2E88D8637}" presName="composite" presStyleCnt="0"/>
      <dgm:spPr/>
    </dgm:pt>
    <dgm:pt modelId="{305AF0F3-1403-454E-9FCB-4A95060582AB}" type="pres">
      <dgm:prSet presAssocID="{7F477B0E-2F53-43B8-A6E3-BFD2E88D8637}" presName="L1TextContainer" presStyleLbl="revTx" presStyleIdx="5" presStyleCnt="7">
        <dgm:presLayoutVars>
          <dgm:chMax val="1"/>
          <dgm:chPref val="1"/>
          <dgm:bulletEnabled val="1"/>
        </dgm:presLayoutVars>
      </dgm:prSet>
      <dgm:spPr/>
    </dgm:pt>
    <dgm:pt modelId="{E01F3D66-73B6-4765-82DF-957580CC50B9}" type="pres">
      <dgm:prSet presAssocID="{7F477B0E-2F53-43B8-A6E3-BFD2E88D8637}" presName="L2TextContainerWrapper" presStyleCnt="0">
        <dgm:presLayoutVars>
          <dgm:chMax val="0"/>
          <dgm:chPref val="0"/>
          <dgm:bulletEnabled val="1"/>
        </dgm:presLayoutVars>
      </dgm:prSet>
      <dgm:spPr/>
    </dgm:pt>
    <dgm:pt modelId="{9C105CC6-822E-448F-8380-E38DEDE7EB37}" type="pres">
      <dgm:prSet presAssocID="{7F477B0E-2F53-43B8-A6E3-BFD2E88D8637}" presName="L2TextContainer" presStyleLbl="bgAccFollowNode1" presStyleIdx="5" presStyleCnt="7"/>
      <dgm:spPr/>
    </dgm:pt>
    <dgm:pt modelId="{046B0197-45E2-44FD-BE9B-F5655EF3D58D}" type="pres">
      <dgm:prSet presAssocID="{7F477B0E-2F53-43B8-A6E3-BFD2E88D8637}" presName="FlexibleEmptyPlaceHolder" presStyleCnt="0"/>
      <dgm:spPr/>
    </dgm:pt>
    <dgm:pt modelId="{BCA4ECA0-AB68-4E91-A320-CA553D6E010C}" type="pres">
      <dgm:prSet presAssocID="{7F477B0E-2F53-43B8-A6E3-BFD2E88D8637}" presName="ConnectLine" presStyleLbl="alignNode1" presStyleIdx="5" presStyleCnt="7"/>
      <dgm:spPr>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miter lim="800000"/>
        </a:ln>
        <a:effectLst/>
      </dgm:spPr>
    </dgm:pt>
    <dgm:pt modelId="{999DFBCB-224B-4F97-A0E4-CE993800AA58}" type="pres">
      <dgm:prSet presAssocID="{7F477B0E-2F53-43B8-A6E3-BFD2E88D8637}" presName="ConnectorPoint" presStyleLbl="fgAcc1" presStyleIdx="5" presStyleCnt="7"/>
      <dgm:spPr>
        <a:solidFill>
          <a:schemeClr val="lt1">
            <a:alpha val="90000"/>
            <a:hueOff val="0"/>
            <a:satOff val="0"/>
            <a:lumOff val="0"/>
            <a:alphaOff val="0"/>
          </a:schemeClr>
        </a:solidFill>
        <a:ln w="12700" cap="flat" cmpd="sng" algn="ctr">
          <a:noFill/>
          <a:prstDash val="solid"/>
          <a:miter lim="800000"/>
        </a:ln>
        <a:effectLst/>
      </dgm:spPr>
    </dgm:pt>
    <dgm:pt modelId="{7F4030AE-6141-4AED-B040-EBE45080EEC6}" type="pres">
      <dgm:prSet presAssocID="{7F477B0E-2F53-43B8-A6E3-BFD2E88D8637}" presName="EmptyPlaceHolder" presStyleCnt="0"/>
      <dgm:spPr/>
    </dgm:pt>
    <dgm:pt modelId="{C3991B0F-DDF7-483F-925F-73D4FD6D08AD}" type="pres">
      <dgm:prSet presAssocID="{0AC29BA9-1401-4F0C-8C75-60C586AB3DBC}" presName="spaceBetweenRectangles" presStyleCnt="0"/>
      <dgm:spPr/>
    </dgm:pt>
    <dgm:pt modelId="{CD0417AA-7FEB-4A55-BF92-F1792908D86B}" type="pres">
      <dgm:prSet presAssocID="{32693C51-EB13-4DC3-A9F3-E2726E599AD7}" presName="composite" presStyleCnt="0"/>
      <dgm:spPr/>
    </dgm:pt>
    <dgm:pt modelId="{82348E78-8C4B-419F-B4AE-5AFFF619C586}" type="pres">
      <dgm:prSet presAssocID="{32693C51-EB13-4DC3-A9F3-E2726E599AD7}" presName="L1TextContainer" presStyleLbl="revTx" presStyleIdx="6" presStyleCnt="7">
        <dgm:presLayoutVars>
          <dgm:chMax val="1"/>
          <dgm:chPref val="1"/>
          <dgm:bulletEnabled val="1"/>
        </dgm:presLayoutVars>
      </dgm:prSet>
      <dgm:spPr/>
    </dgm:pt>
    <dgm:pt modelId="{5567EDF8-ED1E-42B5-9E1A-683FDC568764}" type="pres">
      <dgm:prSet presAssocID="{32693C51-EB13-4DC3-A9F3-E2726E599AD7}" presName="L2TextContainerWrapper" presStyleCnt="0">
        <dgm:presLayoutVars>
          <dgm:chMax val="0"/>
          <dgm:chPref val="0"/>
          <dgm:bulletEnabled val="1"/>
        </dgm:presLayoutVars>
      </dgm:prSet>
      <dgm:spPr/>
    </dgm:pt>
    <dgm:pt modelId="{277A6F85-CC09-48D5-85F3-6958833979EC}" type="pres">
      <dgm:prSet presAssocID="{32693C51-EB13-4DC3-A9F3-E2726E599AD7}" presName="L2TextContainer" presStyleLbl="bgAccFollowNode1" presStyleIdx="6" presStyleCnt="7"/>
      <dgm:spPr/>
    </dgm:pt>
    <dgm:pt modelId="{FBA90A81-EBB6-4E63-99DD-F7E1EC742B97}" type="pres">
      <dgm:prSet presAssocID="{32693C51-EB13-4DC3-A9F3-E2726E599AD7}" presName="FlexibleEmptyPlaceHolder" presStyleCnt="0"/>
      <dgm:spPr/>
    </dgm:pt>
    <dgm:pt modelId="{D164D6F6-BB64-4569-A48D-074869B79408}" type="pres">
      <dgm:prSet presAssocID="{32693C51-EB13-4DC3-A9F3-E2726E599AD7}" presName="ConnectLine" presStyleLbl="alignNode1" presStyleIdx="6" presStyleCnt="7"/>
      <dgm:spPr>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gm:spPr>
    </dgm:pt>
    <dgm:pt modelId="{2AA2249A-7EC5-4D1E-B377-F4FBCEA466FE}" type="pres">
      <dgm:prSet presAssocID="{32693C51-EB13-4DC3-A9F3-E2726E599AD7}" presName="ConnectorPoint" presStyleLbl="fgAcc1" presStyleIdx="6" presStyleCnt="7"/>
      <dgm:spPr>
        <a:solidFill>
          <a:schemeClr val="lt1">
            <a:alpha val="90000"/>
            <a:hueOff val="0"/>
            <a:satOff val="0"/>
            <a:lumOff val="0"/>
            <a:alphaOff val="0"/>
          </a:schemeClr>
        </a:solidFill>
        <a:ln w="12700" cap="flat" cmpd="sng" algn="ctr">
          <a:noFill/>
          <a:prstDash val="solid"/>
          <a:miter lim="800000"/>
        </a:ln>
        <a:effectLst/>
      </dgm:spPr>
    </dgm:pt>
    <dgm:pt modelId="{D466622E-08C4-4882-8EDA-6A10EB9B4C12}" type="pres">
      <dgm:prSet presAssocID="{32693C51-EB13-4DC3-A9F3-E2726E599AD7}" presName="EmptyPlaceHolder" presStyleCnt="0"/>
      <dgm:spPr/>
    </dgm:pt>
  </dgm:ptLst>
  <dgm:cxnLst>
    <dgm:cxn modelId="{0D99C20E-9983-4051-A25A-AAABA26F125F}" type="presOf" srcId="{B85E5478-3B72-4950-865C-F9509F9FA0E5}" destId="{35E9CDFA-04FC-4868-9C80-10A5DF695684}" srcOrd="0" destOrd="0" presId="urn:microsoft.com/office/officeart/2017/3/layout/HorizontalPathTimeline"/>
    <dgm:cxn modelId="{0846DD1F-AB5E-4C58-AB44-E2F4AF763B07}" type="presOf" srcId="{7DFFC93B-E0F5-4DE9-BC8B-6BB08C249638}" destId="{C3856E8D-4E77-4568-AC0A-00E4A5057573}" srcOrd="0" destOrd="0" presId="urn:microsoft.com/office/officeart/2017/3/layout/HorizontalPathTimeline"/>
    <dgm:cxn modelId="{8E1D6C39-87F4-45D6-B287-BF9A0666F029}" type="presOf" srcId="{2E62B655-234E-4AEF-A77B-CF7FFC060742}" destId="{4D96322C-F171-4465-AC3A-8ED655B8E407}" srcOrd="0" destOrd="0" presId="urn:microsoft.com/office/officeart/2017/3/layout/HorizontalPathTimeline"/>
    <dgm:cxn modelId="{6CE75D3E-7D4C-4195-9786-EE34B676BF26}" type="presOf" srcId="{7F477B0E-2F53-43B8-A6E3-BFD2E88D8637}" destId="{305AF0F3-1403-454E-9FCB-4A95060582AB}" srcOrd="0" destOrd="0" presId="urn:microsoft.com/office/officeart/2017/3/layout/HorizontalPathTimeline"/>
    <dgm:cxn modelId="{B1DA663E-102D-4B1C-9C77-5CA0A0BD974B}" srcId="{06C599E2-F5E1-4063-9751-02279D01D366}" destId="{7F477B0E-2F53-43B8-A6E3-BFD2E88D8637}" srcOrd="5" destOrd="0" parTransId="{C5B6ABC9-180E-4720-83EA-44BCA7D11523}" sibTransId="{0AC29BA9-1401-4F0C-8C75-60C586AB3DBC}"/>
    <dgm:cxn modelId="{05A34F40-4515-46BF-8BB0-92C5C3E8992E}" srcId="{336C78C4-C14C-4CD7-B2BA-49EBE37E78D4}" destId="{FACCA965-40B8-42A1-9312-3639856FDC1A}" srcOrd="0" destOrd="0" parTransId="{2416ABBE-8ED1-4D23-8009-C5991FEAC22F}" sibTransId="{FD4FC9D4-CE53-4A64-88E4-25E34309966F}"/>
    <dgm:cxn modelId="{72ADC04F-8AE6-4439-AD55-FA2C367AC197}" type="presOf" srcId="{173CAE12-38A9-448B-BA78-87FF4BCA0BAA}" destId="{50CB6B69-197B-4843-BB03-A243EE1C9FA2}" srcOrd="0" destOrd="0" presId="urn:microsoft.com/office/officeart/2017/3/layout/HorizontalPathTimeline"/>
    <dgm:cxn modelId="{22C54D52-0A46-4203-823F-70522DA5946F}" srcId="{B85E5478-3B72-4950-865C-F9509F9FA0E5}" destId="{7DFFC93B-E0F5-4DE9-BC8B-6BB08C249638}" srcOrd="0" destOrd="0" parTransId="{909F9C2F-1893-4EFD-BD43-6FE71EFC9545}" sibTransId="{47F43FD2-9685-40AD-93F6-EA3FAA7A9119}"/>
    <dgm:cxn modelId="{D5901255-DE07-470A-8A63-80A2BC0F118A}" srcId="{06C599E2-F5E1-4063-9751-02279D01D366}" destId="{32693C51-EB13-4DC3-A9F3-E2726E599AD7}" srcOrd="6" destOrd="0" parTransId="{FA42100F-1614-47F5-B46D-D848E829065F}" sibTransId="{AFFAFFC0-F66E-402E-875A-4BE13FA5BC19}"/>
    <dgm:cxn modelId="{0E9F6762-C485-4FC3-84F2-BE19BE5723EF}" srcId="{06C599E2-F5E1-4063-9751-02279D01D366}" destId="{2D6F90BB-7616-4C84-837C-0A9F08A8382A}" srcOrd="0" destOrd="0" parTransId="{0357C150-94A7-43ED-A7B1-D03D51C18391}" sibTransId="{AF21A399-2B7F-4D1A-A968-5579C9707584}"/>
    <dgm:cxn modelId="{71E3CA6A-E72C-47BB-B2CE-1CC46D0353B9}" srcId="{2D6F90BB-7616-4C84-837C-0A9F08A8382A}" destId="{7E1D06EF-517B-420D-82B7-E1B8A2F16DF0}" srcOrd="0" destOrd="0" parTransId="{90E308F0-CC8B-4BFF-BC47-1B29234CFA03}" sibTransId="{B26409B5-99FF-4E73-9310-BFEA4C62B8BB}"/>
    <dgm:cxn modelId="{AC345181-7405-4547-B8A8-A39E935214F9}" srcId="{F071B650-4174-4AEA-A79D-2219B2EB5050}" destId="{A0999EEE-D51A-49A9-B11A-0BD7383D6FBC}" srcOrd="0" destOrd="0" parTransId="{ACDFF527-FC23-405D-A245-108D8F8CE569}" sibTransId="{E17DC817-405C-46A9-9B48-03DB946E0C5B}"/>
    <dgm:cxn modelId="{1D604A87-EE1C-436F-8A1E-228E986178B3}" type="presOf" srcId="{657664E6-7A6E-47EF-BE6E-140BCC850CA6}" destId="{277A6F85-CC09-48D5-85F3-6958833979EC}" srcOrd="0" destOrd="0" presId="urn:microsoft.com/office/officeart/2017/3/layout/HorizontalPathTimeline"/>
    <dgm:cxn modelId="{634A0889-C8B1-4B61-855D-F19BFD113DB5}" type="presOf" srcId="{FACCA965-40B8-42A1-9312-3639856FDC1A}" destId="{25837722-2C86-4A15-9842-93E40C5E9321}" srcOrd="0" destOrd="0" presId="urn:microsoft.com/office/officeart/2017/3/layout/HorizontalPathTimeline"/>
    <dgm:cxn modelId="{00BE5D8E-6E37-4179-B038-1786939BB210}" type="presOf" srcId="{3A80D3CA-C9A6-4F9F-A91D-56519A043F28}" destId="{9C105CC6-822E-448F-8380-E38DEDE7EB37}" srcOrd="0" destOrd="0" presId="urn:microsoft.com/office/officeart/2017/3/layout/HorizontalPathTimeline"/>
    <dgm:cxn modelId="{253EBC8F-85F5-4FDE-A5AE-A6203F8F422E}" type="presOf" srcId="{2D6F90BB-7616-4C84-837C-0A9F08A8382A}" destId="{B4A109E0-B477-4EC5-A63A-B82B960ABF8A}" srcOrd="0" destOrd="0" presId="urn:microsoft.com/office/officeart/2017/3/layout/HorizontalPathTimeline"/>
    <dgm:cxn modelId="{30DC2BA7-68D2-41C4-8E6F-46507568414D}" srcId="{06C599E2-F5E1-4063-9751-02279D01D366}" destId="{F071B650-4174-4AEA-A79D-2219B2EB5050}" srcOrd="2" destOrd="0" parTransId="{0B926147-EAF2-4E0D-A69C-ECF6E7658239}" sibTransId="{762B8C8D-2FB2-4813-875D-45E452588125}"/>
    <dgm:cxn modelId="{D110C1A8-E139-496D-8BB5-86338CED7541}" srcId="{06C599E2-F5E1-4063-9751-02279D01D366}" destId="{B85E5478-3B72-4950-865C-F9509F9FA0E5}" srcOrd="3" destOrd="0" parTransId="{F0D3DE0C-3463-4CB9-98C5-BB177205F4AE}" sibTransId="{DD862A00-B7E4-46DC-BF63-C167595AE4B9}"/>
    <dgm:cxn modelId="{652F98A9-76DF-45DC-B62D-6F6A70AFBBB7}" type="presOf" srcId="{A0999EEE-D51A-49A9-B11A-0BD7383D6FBC}" destId="{99F17FBC-7103-4839-9BDC-585313B5D30E}" srcOrd="0" destOrd="0" presId="urn:microsoft.com/office/officeart/2017/3/layout/HorizontalPathTimeline"/>
    <dgm:cxn modelId="{220495B1-05F7-4E9E-B2BF-238A5DD53392}" type="presOf" srcId="{32693C51-EB13-4DC3-A9F3-E2726E599AD7}" destId="{82348E78-8C4B-419F-B4AE-5AFFF619C586}" srcOrd="0" destOrd="0" presId="urn:microsoft.com/office/officeart/2017/3/layout/HorizontalPathTimeline"/>
    <dgm:cxn modelId="{12AD4DB3-6039-4004-B7AF-5D7EF176A5EE}" type="presOf" srcId="{336C78C4-C14C-4CD7-B2BA-49EBE37E78D4}" destId="{91396F95-4295-4EE9-BDB3-4F28305FB72D}" srcOrd="0" destOrd="0" presId="urn:microsoft.com/office/officeart/2017/3/layout/HorizontalPathTimeline"/>
    <dgm:cxn modelId="{F9335DB5-8A69-400C-992C-9A536CE9E4E7}" type="presOf" srcId="{7E1D06EF-517B-420D-82B7-E1B8A2F16DF0}" destId="{303F60AE-BD4A-43D7-914B-DB3434621076}" srcOrd="0" destOrd="0" presId="urn:microsoft.com/office/officeart/2017/3/layout/HorizontalPathTimeline"/>
    <dgm:cxn modelId="{815125BF-3DC0-45A4-90C7-6A666681AE57}" srcId="{06C599E2-F5E1-4063-9751-02279D01D366}" destId="{2E62B655-234E-4AEF-A77B-CF7FFC060742}" srcOrd="1" destOrd="0" parTransId="{F2720534-B0DA-4CBA-95F9-71E033BEB6BD}" sibTransId="{38C50F16-D6F1-45F9-9FC8-FC68EFA3DD81}"/>
    <dgm:cxn modelId="{35B7FBCF-5761-49A6-AC79-1A3C635A681E}" srcId="{7F477B0E-2F53-43B8-A6E3-BFD2E88D8637}" destId="{3A80D3CA-C9A6-4F9F-A91D-56519A043F28}" srcOrd="0" destOrd="0" parTransId="{EFE97F52-3F65-4B31-9E04-DFDD1903A3CF}" sibTransId="{AE8D3C6E-66F5-4682-9B15-1C73F67FAE72}"/>
    <dgm:cxn modelId="{F779CFE3-F18C-427C-96B9-AE136519419E}" srcId="{06C599E2-F5E1-4063-9751-02279D01D366}" destId="{336C78C4-C14C-4CD7-B2BA-49EBE37E78D4}" srcOrd="4" destOrd="0" parTransId="{6CC3AB69-3051-4B35-BF5F-B0425EAC43E0}" sibTransId="{110C5D9A-6294-42EA-829F-9113AF249A4D}"/>
    <dgm:cxn modelId="{9B7100EE-4C86-4CC7-BF0A-82CF4B38882B}" type="presOf" srcId="{F071B650-4174-4AEA-A79D-2219B2EB5050}" destId="{1B10282D-4F31-4925-9779-7B1C05524E8E}" srcOrd="0" destOrd="0" presId="urn:microsoft.com/office/officeart/2017/3/layout/HorizontalPathTimeline"/>
    <dgm:cxn modelId="{056CA6EF-B03D-4BC7-86CD-534AF03CC395}" srcId="{32693C51-EB13-4DC3-A9F3-E2726E599AD7}" destId="{657664E6-7A6E-47EF-BE6E-140BCC850CA6}" srcOrd="0" destOrd="0" parTransId="{433D42E6-3984-4B7D-A012-480365DECADF}" sibTransId="{2508E0F9-D33C-4AE4-BF7B-DB3173F33F7C}"/>
    <dgm:cxn modelId="{39C284F3-D744-4245-BD15-96934694EBC0}" srcId="{2E62B655-234E-4AEF-A77B-CF7FFC060742}" destId="{173CAE12-38A9-448B-BA78-87FF4BCA0BAA}" srcOrd="0" destOrd="0" parTransId="{DCF8888D-74D6-4C4F-A430-5CD64CE5333B}" sibTransId="{662E6C9D-66E8-4FFE-8849-DA92624EFB8C}"/>
    <dgm:cxn modelId="{725842FD-CFF6-4D2E-A77A-0371369800AE}" type="presOf" srcId="{06C599E2-F5E1-4063-9751-02279D01D366}" destId="{50ED149C-7A60-4904-9625-40FC38601FBB}" srcOrd="0" destOrd="0" presId="urn:microsoft.com/office/officeart/2017/3/layout/HorizontalPathTimeline"/>
    <dgm:cxn modelId="{0C09E248-3449-40DE-A4CE-89B2857EC63A}" type="presParOf" srcId="{50ED149C-7A60-4904-9625-40FC38601FBB}" destId="{46B25ECA-24CE-4C5C-9725-BA18180B51AB}" srcOrd="0" destOrd="0" presId="urn:microsoft.com/office/officeart/2017/3/layout/HorizontalPathTimeline"/>
    <dgm:cxn modelId="{E5D33D5F-68BD-42F0-9C82-61167BD85FDA}" type="presParOf" srcId="{50ED149C-7A60-4904-9625-40FC38601FBB}" destId="{E7EE409A-A978-4D8E-822A-C0EFBE494EB1}" srcOrd="1" destOrd="0" presId="urn:microsoft.com/office/officeart/2017/3/layout/HorizontalPathTimeline"/>
    <dgm:cxn modelId="{F858AF23-B698-4EB7-AF35-E2C547ACA530}" type="presParOf" srcId="{E7EE409A-A978-4D8E-822A-C0EFBE494EB1}" destId="{593FDD31-F50B-49A0-815D-444E5264B3A5}" srcOrd="0" destOrd="0" presId="urn:microsoft.com/office/officeart/2017/3/layout/HorizontalPathTimeline"/>
    <dgm:cxn modelId="{635B6933-ED4D-48C6-91A2-447CB474FFF3}" type="presParOf" srcId="{593FDD31-F50B-49A0-815D-444E5264B3A5}" destId="{B4A109E0-B477-4EC5-A63A-B82B960ABF8A}" srcOrd="0" destOrd="0" presId="urn:microsoft.com/office/officeart/2017/3/layout/HorizontalPathTimeline"/>
    <dgm:cxn modelId="{DE3298DD-0745-497D-9161-D6E2476239C9}" type="presParOf" srcId="{593FDD31-F50B-49A0-815D-444E5264B3A5}" destId="{033D4BC0-B115-4F7C-8178-9C5FD2544997}" srcOrd="1" destOrd="0" presId="urn:microsoft.com/office/officeart/2017/3/layout/HorizontalPathTimeline"/>
    <dgm:cxn modelId="{1514366B-91DB-464E-A223-ADD45005C175}" type="presParOf" srcId="{033D4BC0-B115-4F7C-8178-9C5FD2544997}" destId="{303F60AE-BD4A-43D7-914B-DB3434621076}" srcOrd="0" destOrd="0" presId="urn:microsoft.com/office/officeart/2017/3/layout/HorizontalPathTimeline"/>
    <dgm:cxn modelId="{1E3F73FF-42E7-497C-BE4B-9204365EC7FF}" type="presParOf" srcId="{033D4BC0-B115-4F7C-8178-9C5FD2544997}" destId="{8C001270-0FDE-41C8-92D1-CAB27F962EEB}" srcOrd="1" destOrd="0" presId="urn:microsoft.com/office/officeart/2017/3/layout/HorizontalPathTimeline"/>
    <dgm:cxn modelId="{2F972CFD-DC86-4A20-B03B-1A2E6D0C310D}" type="presParOf" srcId="{593FDD31-F50B-49A0-815D-444E5264B3A5}" destId="{85AAE8C5-D058-4739-BF3D-CC1D23E4FFD8}" srcOrd="2" destOrd="0" presId="urn:microsoft.com/office/officeart/2017/3/layout/HorizontalPathTimeline"/>
    <dgm:cxn modelId="{E0F8F681-7686-472B-B6DA-25FBD5E6A75A}" type="presParOf" srcId="{593FDD31-F50B-49A0-815D-444E5264B3A5}" destId="{F97886AC-6B96-4B65-B506-E3FE8E0D2E03}" srcOrd="3" destOrd="0" presId="urn:microsoft.com/office/officeart/2017/3/layout/HorizontalPathTimeline"/>
    <dgm:cxn modelId="{EC43B68C-23A0-4E02-8439-ACAEA0F8450D}" type="presParOf" srcId="{593FDD31-F50B-49A0-815D-444E5264B3A5}" destId="{99772C98-0C09-4A15-84CC-09E68C870E70}" srcOrd="4" destOrd="0" presId="urn:microsoft.com/office/officeart/2017/3/layout/HorizontalPathTimeline"/>
    <dgm:cxn modelId="{F53D8F32-0937-4309-B93A-4A2681A7F678}" type="presParOf" srcId="{E7EE409A-A978-4D8E-822A-C0EFBE494EB1}" destId="{BCBDADB2-DEEB-4CAF-87CD-DC744F17F834}" srcOrd="1" destOrd="0" presId="urn:microsoft.com/office/officeart/2017/3/layout/HorizontalPathTimeline"/>
    <dgm:cxn modelId="{5A20FFB8-14C1-4D5D-95CE-8CEED7B84CFB}" type="presParOf" srcId="{E7EE409A-A978-4D8E-822A-C0EFBE494EB1}" destId="{43CD5313-CFB4-43C0-8486-A031EC26F327}" srcOrd="2" destOrd="0" presId="urn:microsoft.com/office/officeart/2017/3/layout/HorizontalPathTimeline"/>
    <dgm:cxn modelId="{0A3823FA-D706-40BA-B136-BE366E20CC50}" type="presParOf" srcId="{43CD5313-CFB4-43C0-8486-A031EC26F327}" destId="{4D96322C-F171-4465-AC3A-8ED655B8E407}" srcOrd="0" destOrd="0" presId="urn:microsoft.com/office/officeart/2017/3/layout/HorizontalPathTimeline"/>
    <dgm:cxn modelId="{EC85F3F6-ADC3-470A-A6AD-4205DEC0D65C}" type="presParOf" srcId="{43CD5313-CFB4-43C0-8486-A031EC26F327}" destId="{F7C0F2CC-A7E6-47D0-BB79-32E0F99EB311}" srcOrd="1" destOrd="0" presId="urn:microsoft.com/office/officeart/2017/3/layout/HorizontalPathTimeline"/>
    <dgm:cxn modelId="{DE4386C6-08A1-4FF1-BC52-39DF634A5C38}" type="presParOf" srcId="{F7C0F2CC-A7E6-47D0-BB79-32E0F99EB311}" destId="{50CB6B69-197B-4843-BB03-A243EE1C9FA2}" srcOrd="0" destOrd="0" presId="urn:microsoft.com/office/officeart/2017/3/layout/HorizontalPathTimeline"/>
    <dgm:cxn modelId="{77F3EE23-0B9D-431E-87D5-CDF4B39EF6EE}" type="presParOf" srcId="{F7C0F2CC-A7E6-47D0-BB79-32E0F99EB311}" destId="{EF5037DC-FDEA-48A8-99B7-AA034541BBE5}" srcOrd="1" destOrd="0" presId="urn:microsoft.com/office/officeart/2017/3/layout/HorizontalPathTimeline"/>
    <dgm:cxn modelId="{0C837827-6D1E-4DD8-B324-34A16801C004}" type="presParOf" srcId="{43CD5313-CFB4-43C0-8486-A031EC26F327}" destId="{137BE348-DDB3-40A4-BB19-312D8328437F}" srcOrd="2" destOrd="0" presId="urn:microsoft.com/office/officeart/2017/3/layout/HorizontalPathTimeline"/>
    <dgm:cxn modelId="{112A5943-5995-4903-9A1A-E2567D843151}" type="presParOf" srcId="{43CD5313-CFB4-43C0-8486-A031EC26F327}" destId="{617F065F-3CCE-4FA0-9BA1-5A72EF01F0B2}" srcOrd="3" destOrd="0" presId="urn:microsoft.com/office/officeart/2017/3/layout/HorizontalPathTimeline"/>
    <dgm:cxn modelId="{EDAD8D3A-F196-4611-9033-2F55E34CBAB2}" type="presParOf" srcId="{43CD5313-CFB4-43C0-8486-A031EC26F327}" destId="{0ACE5AB8-AACE-4B69-9821-F2EEDE260776}" srcOrd="4" destOrd="0" presId="urn:microsoft.com/office/officeart/2017/3/layout/HorizontalPathTimeline"/>
    <dgm:cxn modelId="{188A4519-90E5-4A24-8993-180A49332C42}" type="presParOf" srcId="{E7EE409A-A978-4D8E-822A-C0EFBE494EB1}" destId="{DD4DCEAE-91D0-479B-9ED1-615A145CC424}" srcOrd="3" destOrd="0" presId="urn:microsoft.com/office/officeart/2017/3/layout/HorizontalPathTimeline"/>
    <dgm:cxn modelId="{3641485A-0C2B-45B6-924A-839E4B6A4EC9}" type="presParOf" srcId="{E7EE409A-A978-4D8E-822A-C0EFBE494EB1}" destId="{93B31F4C-4328-438A-96F9-9D7712F52EBB}" srcOrd="4" destOrd="0" presId="urn:microsoft.com/office/officeart/2017/3/layout/HorizontalPathTimeline"/>
    <dgm:cxn modelId="{70487518-B32B-4981-A212-BBBFDAF21AE3}" type="presParOf" srcId="{93B31F4C-4328-438A-96F9-9D7712F52EBB}" destId="{1B10282D-4F31-4925-9779-7B1C05524E8E}" srcOrd="0" destOrd="0" presId="urn:microsoft.com/office/officeart/2017/3/layout/HorizontalPathTimeline"/>
    <dgm:cxn modelId="{8C1EB16E-3528-4919-B048-DF8414CA3AC3}" type="presParOf" srcId="{93B31F4C-4328-438A-96F9-9D7712F52EBB}" destId="{BB79E8F8-169B-4EDB-A89E-C22EEAF146F2}" srcOrd="1" destOrd="0" presId="urn:microsoft.com/office/officeart/2017/3/layout/HorizontalPathTimeline"/>
    <dgm:cxn modelId="{6CE32F45-73B3-428A-A742-C73707D37940}" type="presParOf" srcId="{BB79E8F8-169B-4EDB-A89E-C22EEAF146F2}" destId="{99F17FBC-7103-4839-9BDC-585313B5D30E}" srcOrd="0" destOrd="0" presId="urn:microsoft.com/office/officeart/2017/3/layout/HorizontalPathTimeline"/>
    <dgm:cxn modelId="{27EE594E-E1E5-4F3F-A035-54B224CADE9F}" type="presParOf" srcId="{BB79E8F8-169B-4EDB-A89E-C22EEAF146F2}" destId="{EFA8DDA7-FE95-49A1-AD1B-3097DA3C63DB}" srcOrd="1" destOrd="0" presId="urn:microsoft.com/office/officeart/2017/3/layout/HorizontalPathTimeline"/>
    <dgm:cxn modelId="{6E80F5F1-F6EF-4D64-80A1-37543C813476}" type="presParOf" srcId="{93B31F4C-4328-438A-96F9-9D7712F52EBB}" destId="{716EB4A7-629D-4380-B7E0-63589CF41347}" srcOrd="2" destOrd="0" presId="urn:microsoft.com/office/officeart/2017/3/layout/HorizontalPathTimeline"/>
    <dgm:cxn modelId="{F9D8BDF1-2C67-4B24-82CE-0B62AC189C50}" type="presParOf" srcId="{93B31F4C-4328-438A-96F9-9D7712F52EBB}" destId="{D3F9CC58-7AD4-4B93-B7BD-664AD05D69E1}" srcOrd="3" destOrd="0" presId="urn:microsoft.com/office/officeart/2017/3/layout/HorizontalPathTimeline"/>
    <dgm:cxn modelId="{E5953FD6-A92F-4BD6-952B-A3917C3AA6FB}" type="presParOf" srcId="{93B31F4C-4328-438A-96F9-9D7712F52EBB}" destId="{ADF59285-D93F-422D-B5CF-0D1CB1F6F114}" srcOrd="4" destOrd="0" presId="urn:microsoft.com/office/officeart/2017/3/layout/HorizontalPathTimeline"/>
    <dgm:cxn modelId="{3D9154A0-9D7D-4864-B2CB-09C984D99A52}" type="presParOf" srcId="{E7EE409A-A978-4D8E-822A-C0EFBE494EB1}" destId="{7EACB2D2-16BB-4703-B57D-B12F698528FF}" srcOrd="5" destOrd="0" presId="urn:microsoft.com/office/officeart/2017/3/layout/HorizontalPathTimeline"/>
    <dgm:cxn modelId="{124A2F1B-BAAE-4039-A36B-CFE8134739D2}" type="presParOf" srcId="{E7EE409A-A978-4D8E-822A-C0EFBE494EB1}" destId="{BF78ADC4-C5B6-426F-96ED-D7FC3F04D5D6}" srcOrd="6" destOrd="0" presId="urn:microsoft.com/office/officeart/2017/3/layout/HorizontalPathTimeline"/>
    <dgm:cxn modelId="{AF74065D-E2E5-4611-B329-DEC411031D7A}" type="presParOf" srcId="{BF78ADC4-C5B6-426F-96ED-D7FC3F04D5D6}" destId="{35E9CDFA-04FC-4868-9C80-10A5DF695684}" srcOrd="0" destOrd="0" presId="urn:microsoft.com/office/officeart/2017/3/layout/HorizontalPathTimeline"/>
    <dgm:cxn modelId="{C6B9D4C3-774C-418C-9181-3F15C0D535D1}" type="presParOf" srcId="{BF78ADC4-C5B6-426F-96ED-D7FC3F04D5D6}" destId="{2BF3DDF5-31CC-4590-8C0D-CDB36F520E7D}" srcOrd="1" destOrd="0" presId="urn:microsoft.com/office/officeart/2017/3/layout/HorizontalPathTimeline"/>
    <dgm:cxn modelId="{D8BD938A-C751-40AB-A209-F8F3AE504BB4}" type="presParOf" srcId="{2BF3DDF5-31CC-4590-8C0D-CDB36F520E7D}" destId="{C3856E8D-4E77-4568-AC0A-00E4A5057573}" srcOrd="0" destOrd="0" presId="urn:microsoft.com/office/officeart/2017/3/layout/HorizontalPathTimeline"/>
    <dgm:cxn modelId="{58801C76-408A-448B-8494-D823D3E4DC10}" type="presParOf" srcId="{2BF3DDF5-31CC-4590-8C0D-CDB36F520E7D}" destId="{8DF9B212-2DA0-4ECA-8AD4-15D549FBA704}" srcOrd="1" destOrd="0" presId="urn:microsoft.com/office/officeart/2017/3/layout/HorizontalPathTimeline"/>
    <dgm:cxn modelId="{468FAA52-9D99-4C48-89D6-5FD6168066BF}" type="presParOf" srcId="{BF78ADC4-C5B6-426F-96ED-D7FC3F04D5D6}" destId="{44F6348D-F0A4-43D9-90BF-1170CE70D71C}" srcOrd="2" destOrd="0" presId="urn:microsoft.com/office/officeart/2017/3/layout/HorizontalPathTimeline"/>
    <dgm:cxn modelId="{B1BA348E-180A-48A9-BC9C-F3D8B6645162}" type="presParOf" srcId="{BF78ADC4-C5B6-426F-96ED-D7FC3F04D5D6}" destId="{1198C774-3E50-4E8C-9233-0B8F73ACB469}" srcOrd="3" destOrd="0" presId="urn:microsoft.com/office/officeart/2017/3/layout/HorizontalPathTimeline"/>
    <dgm:cxn modelId="{460AB153-6AAE-4F8D-B0E0-2F2B4DF53A7F}" type="presParOf" srcId="{BF78ADC4-C5B6-426F-96ED-D7FC3F04D5D6}" destId="{7367DADB-09FB-458E-A368-4B687BB8D8E6}" srcOrd="4" destOrd="0" presId="urn:microsoft.com/office/officeart/2017/3/layout/HorizontalPathTimeline"/>
    <dgm:cxn modelId="{17614CDB-AE96-4472-BD1E-BE838CED781A}" type="presParOf" srcId="{E7EE409A-A978-4D8E-822A-C0EFBE494EB1}" destId="{9F25003B-6926-4998-88CD-BDF7E773CF3F}" srcOrd="7" destOrd="0" presId="urn:microsoft.com/office/officeart/2017/3/layout/HorizontalPathTimeline"/>
    <dgm:cxn modelId="{030C68D5-3422-40D3-9B85-33F7D7F5C51B}" type="presParOf" srcId="{E7EE409A-A978-4D8E-822A-C0EFBE494EB1}" destId="{7C1F53AE-735B-49B3-9EC6-682E2638CFED}" srcOrd="8" destOrd="0" presId="urn:microsoft.com/office/officeart/2017/3/layout/HorizontalPathTimeline"/>
    <dgm:cxn modelId="{C30544A2-4544-45BE-90A2-B405FAA10355}" type="presParOf" srcId="{7C1F53AE-735B-49B3-9EC6-682E2638CFED}" destId="{91396F95-4295-4EE9-BDB3-4F28305FB72D}" srcOrd="0" destOrd="0" presId="urn:microsoft.com/office/officeart/2017/3/layout/HorizontalPathTimeline"/>
    <dgm:cxn modelId="{4FB674D4-B8C8-4D96-9CCA-A78EFCC74B4E}" type="presParOf" srcId="{7C1F53AE-735B-49B3-9EC6-682E2638CFED}" destId="{DC918313-DAA8-4F94-B75F-19D5C86EF793}" srcOrd="1" destOrd="0" presId="urn:microsoft.com/office/officeart/2017/3/layout/HorizontalPathTimeline"/>
    <dgm:cxn modelId="{15129FEA-C3DE-46CC-90BE-4922CC744120}" type="presParOf" srcId="{DC918313-DAA8-4F94-B75F-19D5C86EF793}" destId="{25837722-2C86-4A15-9842-93E40C5E9321}" srcOrd="0" destOrd="0" presId="urn:microsoft.com/office/officeart/2017/3/layout/HorizontalPathTimeline"/>
    <dgm:cxn modelId="{23EFC4B4-237C-43A9-9CE5-1BB213AFDD17}" type="presParOf" srcId="{DC918313-DAA8-4F94-B75F-19D5C86EF793}" destId="{1F09ADD3-BAD9-4322-B9BF-551FF99C7654}" srcOrd="1" destOrd="0" presId="urn:microsoft.com/office/officeart/2017/3/layout/HorizontalPathTimeline"/>
    <dgm:cxn modelId="{86242494-11F0-406B-B3A6-CF8D6B592E75}" type="presParOf" srcId="{7C1F53AE-735B-49B3-9EC6-682E2638CFED}" destId="{30344206-C4D4-4CCA-9D3E-8C5CF12B8383}" srcOrd="2" destOrd="0" presId="urn:microsoft.com/office/officeart/2017/3/layout/HorizontalPathTimeline"/>
    <dgm:cxn modelId="{8EFA1959-68BC-4ACF-8E5F-12AE6BFBD3D4}" type="presParOf" srcId="{7C1F53AE-735B-49B3-9EC6-682E2638CFED}" destId="{70F9D617-EF5C-4C0A-B0F1-20E73F1C5984}" srcOrd="3" destOrd="0" presId="urn:microsoft.com/office/officeart/2017/3/layout/HorizontalPathTimeline"/>
    <dgm:cxn modelId="{6D7146F9-7CC6-48B1-A23F-35D3D430FA0F}" type="presParOf" srcId="{7C1F53AE-735B-49B3-9EC6-682E2638CFED}" destId="{9A61420F-66BC-440C-AF9C-628DFC504500}" srcOrd="4" destOrd="0" presId="urn:microsoft.com/office/officeart/2017/3/layout/HorizontalPathTimeline"/>
    <dgm:cxn modelId="{F723B36C-75F3-47B0-B1F8-DE5AD90C2993}" type="presParOf" srcId="{E7EE409A-A978-4D8E-822A-C0EFBE494EB1}" destId="{BE314706-D740-4EC8-9F39-B7D514DD2E45}" srcOrd="9" destOrd="0" presId="urn:microsoft.com/office/officeart/2017/3/layout/HorizontalPathTimeline"/>
    <dgm:cxn modelId="{0798BFD9-C982-4EBD-BB82-F09548E22276}" type="presParOf" srcId="{E7EE409A-A978-4D8E-822A-C0EFBE494EB1}" destId="{26D48D36-2D5A-4DA1-9F12-DFFA0B04EB49}" srcOrd="10" destOrd="0" presId="urn:microsoft.com/office/officeart/2017/3/layout/HorizontalPathTimeline"/>
    <dgm:cxn modelId="{9A430319-67AB-4E7F-A779-E79B2C735BB8}" type="presParOf" srcId="{26D48D36-2D5A-4DA1-9F12-DFFA0B04EB49}" destId="{305AF0F3-1403-454E-9FCB-4A95060582AB}" srcOrd="0" destOrd="0" presId="urn:microsoft.com/office/officeart/2017/3/layout/HorizontalPathTimeline"/>
    <dgm:cxn modelId="{2CE3A99E-415E-4907-B3CC-3D95A2840513}" type="presParOf" srcId="{26D48D36-2D5A-4DA1-9F12-DFFA0B04EB49}" destId="{E01F3D66-73B6-4765-82DF-957580CC50B9}" srcOrd="1" destOrd="0" presId="urn:microsoft.com/office/officeart/2017/3/layout/HorizontalPathTimeline"/>
    <dgm:cxn modelId="{61A62420-713E-46F3-B304-9F316B63F6E3}" type="presParOf" srcId="{E01F3D66-73B6-4765-82DF-957580CC50B9}" destId="{9C105CC6-822E-448F-8380-E38DEDE7EB37}" srcOrd="0" destOrd="0" presId="urn:microsoft.com/office/officeart/2017/3/layout/HorizontalPathTimeline"/>
    <dgm:cxn modelId="{26AAF330-F6CA-428C-8F29-064F24FE9EC2}" type="presParOf" srcId="{E01F3D66-73B6-4765-82DF-957580CC50B9}" destId="{046B0197-45E2-44FD-BE9B-F5655EF3D58D}" srcOrd="1" destOrd="0" presId="urn:microsoft.com/office/officeart/2017/3/layout/HorizontalPathTimeline"/>
    <dgm:cxn modelId="{5020BFAB-F9A1-4627-A36C-80D45B49220B}" type="presParOf" srcId="{26D48D36-2D5A-4DA1-9F12-DFFA0B04EB49}" destId="{BCA4ECA0-AB68-4E91-A320-CA553D6E010C}" srcOrd="2" destOrd="0" presId="urn:microsoft.com/office/officeart/2017/3/layout/HorizontalPathTimeline"/>
    <dgm:cxn modelId="{17A938DC-2C1E-40E4-90BC-4F06CFB917FA}" type="presParOf" srcId="{26D48D36-2D5A-4DA1-9F12-DFFA0B04EB49}" destId="{999DFBCB-224B-4F97-A0E4-CE993800AA58}" srcOrd="3" destOrd="0" presId="urn:microsoft.com/office/officeart/2017/3/layout/HorizontalPathTimeline"/>
    <dgm:cxn modelId="{DA503192-AD0C-433F-A1AA-95B14D11E38A}" type="presParOf" srcId="{26D48D36-2D5A-4DA1-9F12-DFFA0B04EB49}" destId="{7F4030AE-6141-4AED-B040-EBE45080EEC6}" srcOrd="4" destOrd="0" presId="urn:microsoft.com/office/officeart/2017/3/layout/HorizontalPathTimeline"/>
    <dgm:cxn modelId="{98EA8B21-929F-4DDB-9868-3EAFD628D679}" type="presParOf" srcId="{E7EE409A-A978-4D8E-822A-C0EFBE494EB1}" destId="{C3991B0F-DDF7-483F-925F-73D4FD6D08AD}" srcOrd="11" destOrd="0" presId="urn:microsoft.com/office/officeart/2017/3/layout/HorizontalPathTimeline"/>
    <dgm:cxn modelId="{F13E2587-2250-4D79-AAE5-192E0874FE1A}" type="presParOf" srcId="{E7EE409A-A978-4D8E-822A-C0EFBE494EB1}" destId="{CD0417AA-7FEB-4A55-BF92-F1792908D86B}" srcOrd="12" destOrd="0" presId="urn:microsoft.com/office/officeart/2017/3/layout/HorizontalPathTimeline"/>
    <dgm:cxn modelId="{2BCD5D9D-ADAD-4FD0-923A-FBFBF1FBC1AB}" type="presParOf" srcId="{CD0417AA-7FEB-4A55-BF92-F1792908D86B}" destId="{82348E78-8C4B-419F-B4AE-5AFFF619C586}" srcOrd="0" destOrd="0" presId="urn:microsoft.com/office/officeart/2017/3/layout/HorizontalPathTimeline"/>
    <dgm:cxn modelId="{D3A9F8BA-FDA7-4A07-AE60-BC75C60C0191}" type="presParOf" srcId="{CD0417AA-7FEB-4A55-BF92-F1792908D86B}" destId="{5567EDF8-ED1E-42B5-9E1A-683FDC568764}" srcOrd="1" destOrd="0" presId="urn:microsoft.com/office/officeart/2017/3/layout/HorizontalPathTimeline"/>
    <dgm:cxn modelId="{0D8208A0-F553-418C-A2FF-E59CB97B25B7}" type="presParOf" srcId="{5567EDF8-ED1E-42B5-9E1A-683FDC568764}" destId="{277A6F85-CC09-48D5-85F3-6958833979EC}" srcOrd="0" destOrd="0" presId="urn:microsoft.com/office/officeart/2017/3/layout/HorizontalPathTimeline"/>
    <dgm:cxn modelId="{F6B6534E-67BA-47ED-B207-808141AA13CA}" type="presParOf" srcId="{5567EDF8-ED1E-42B5-9E1A-683FDC568764}" destId="{FBA90A81-EBB6-4E63-99DD-F7E1EC742B97}" srcOrd="1" destOrd="0" presId="urn:microsoft.com/office/officeart/2017/3/layout/HorizontalPathTimeline"/>
    <dgm:cxn modelId="{6C008D0C-40C6-4954-9C07-5A5BC2ACF5B8}" type="presParOf" srcId="{CD0417AA-7FEB-4A55-BF92-F1792908D86B}" destId="{D164D6F6-BB64-4569-A48D-074869B79408}" srcOrd="2" destOrd="0" presId="urn:microsoft.com/office/officeart/2017/3/layout/HorizontalPathTimeline"/>
    <dgm:cxn modelId="{51CD7370-D581-4E36-939C-FF798C4CBAC2}" type="presParOf" srcId="{CD0417AA-7FEB-4A55-BF92-F1792908D86B}" destId="{2AA2249A-7EC5-4D1E-B377-F4FBCEA466FE}" srcOrd="3" destOrd="0" presId="urn:microsoft.com/office/officeart/2017/3/layout/HorizontalPathTimeline"/>
    <dgm:cxn modelId="{1F6FE0D3-CC74-4DF2-838F-9A72868D5160}" type="presParOf" srcId="{CD0417AA-7FEB-4A55-BF92-F1792908D86B}" destId="{D466622E-08C4-4882-8EDA-6A10EB9B4C12}" srcOrd="4" destOrd="0" presId="urn:microsoft.com/office/officeart/2017/3/layout/HorizontalPath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1A948F-5399-492D-8432-311187FC83ED}"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A3CC0FC5-991B-43D1-873C-5A94225F2BA6}">
      <dgm:prSet/>
      <dgm:spPr/>
      <dgm:t>
        <a:bodyPr/>
        <a:lstStyle/>
        <a:p>
          <a:r>
            <a:rPr lang="en-US" b="1">
              <a:solidFill>
                <a:schemeClr val="tx1"/>
              </a:solidFill>
            </a:rPr>
            <a:t>Thenkurussi (Kesh) Kesavadas and VPRED Direct Reports</a:t>
          </a:r>
        </a:p>
      </dgm:t>
    </dgm:pt>
    <dgm:pt modelId="{03FD9631-0F71-442A-BF25-0E1ED5DD2477}" type="parTrans" cxnId="{6132A20F-ECC2-4C9C-9E43-5874FC5D5F74}">
      <dgm:prSet/>
      <dgm:spPr/>
      <dgm:t>
        <a:bodyPr/>
        <a:lstStyle/>
        <a:p>
          <a:endParaRPr lang="en-US"/>
        </a:p>
      </dgm:t>
    </dgm:pt>
    <dgm:pt modelId="{4BDE0447-65C1-4739-80D0-AE59CA299DA8}" type="sibTrans" cxnId="{6132A20F-ECC2-4C9C-9E43-5874FC5D5F74}">
      <dgm:prSet/>
      <dgm:spPr/>
      <dgm:t>
        <a:bodyPr/>
        <a:lstStyle/>
        <a:p>
          <a:endParaRPr lang="en-US"/>
        </a:p>
      </dgm:t>
    </dgm:pt>
    <dgm:pt modelId="{3FF7869C-6D1A-4835-9C4F-4F291B8260CC}">
      <dgm:prSet/>
      <dgm:spPr/>
      <dgm:t>
        <a:bodyPr/>
        <a:lstStyle/>
        <a:p>
          <a:r>
            <a:rPr lang="en-US" b="1"/>
            <a:t>Task Force 1: Faculty Outreach and Engagement</a:t>
          </a:r>
        </a:p>
      </dgm:t>
    </dgm:pt>
    <dgm:pt modelId="{A8E62AA6-6880-498A-A4DA-B09D28F01654}" type="parTrans" cxnId="{7F060FE7-95A8-4325-BF06-BD35B96BDAFC}">
      <dgm:prSet/>
      <dgm:spPr/>
      <dgm:t>
        <a:bodyPr/>
        <a:lstStyle/>
        <a:p>
          <a:endParaRPr lang="en-US"/>
        </a:p>
      </dgm:t>
    </dgm:pt>
    <dgm:pt modelId="{AA668229-A3D0-4A5C-90D1-BCE8306BC7E7}" type="sibTrans" cxnId="{7F060FE7-95A8-4325-BF06-BD35B96BDAFC}">
      <dgm:prSet/>
      <dgm:spPr/>
      <dgm:t>
        <a:bodyPr/>
        <a:lstStyle/>
        <a:p>
          <a:endParaRPr lang="en-US"/>
        </a:p>
      </dgm:t>
    </dgm:pt>
    <dgm:pt modelId="{5848AD8D-988C-4C00-93CF-858767512B73}">
      <dgm:prSet/>
      <dgm:spPr/>
      <dgm:t>
        <a:bodyPr/>
        <a:lstStyle/>
        <a:p>
          <a:r>
            <a:rPr lang="en-US" b="1"/>
            <a:t>Task Force 2: Digital Transformation</a:t>
          </a:r>
        </a:p>
      </dgm:t>
    </dgm:pt>
    <dgm:pt modelId="{A6EF800E-0C23-4E2F-9DF5-C0FADB426932}" type="parTrans" cxnId="{F0311178-9FCA-4D15-BC7F-400E23810646}">
      <dgm:prSet/>
      <dgm:spPr/>
      <dgm:t>
        <a:bodyPr/>
        <a:lstStyle/>
        <a:p>
          <a:endParaRPr lang="en-US"/>
        </a:p>
      </dgm:t>
    </dgm:pt>
    <dgm:pt modelId="{9CDDF38D-0991-483A-A885-A940A81F132E}" type="sibTrans" cxnId="{F0311178-9FCA-4D15-BC7F-400E23810646}">
      <dgm:prSet/>
      <dgm:spPr/>
      <dgm:t>
        <a:bodyPr/>
        <a:lstStyle/>
        <a:p>
          <a:endParaRPr lang="en-US"/>
        </a:p>
      </dgm:t>
    </dgm:pt>
    <dgm:pt modelId="{574C3447-1854-4E40-97F1-C7259D82248E}">
      <dgm:prSet/>
      <dgm:spPr/>
      <dgm:t>
        <a:bodyPr/>
        <a:lstStyle/>
        <a:p>
          <a:r>
            <a:rPr lang="en-US"/>
            <a:t>Staff Co-chair:</a:t>
          </a:r>
          <a:br>
            <a:rPr lang="en-US"/>
          </a:br>
          <a:r>
            <a:rPr lang="en-US"/>
            <a:t>Tianning Huang</a:t>
          </a:r>
        </a:p>
        <a:p>
          <a:r>
            <a:rPr lang="en-US"/>
            <a:t>Faculty Co-Chair: Spencer Bruce</a:t>
          </a:r>
        </a:p>
      </dgm:t>
    </dgm:pt>
    <dgm:pt modelId="{875F7A00-A40C-4DF3-833D-F253A089DD54}" type="parTrans" cxnId="{78BD8F48-C7CA-4E65-A814-60AFCD8FAC35}">
      <dgm:prSet/>
      <dgm:spPr/>
      <dgm:t>
        <a:bodyPr/>
        <a:lstStyle/>
        <a:p>
          <a:endParaRPr lang="en-US"/>
        </a:p>
      </dgm:t>
    </dgm:pt>
    <dgm:pt modelId="{A6272F3A-B2B9-404A-BDBE-C27074886FF3}" type="sibTrans" cxnId="{78BD8F48-C7CA-4E65-A814-60AFCD8FAC35}">
      <dgm:prSet/>
      <dgm:spPr/>
      <dgm:t>
        <a:bodyPr/>
        <a:lstStyle/>
        <a:p>
          <a:endParaRPr lang="en-US"/>
        </a:p>
      </dgm:t>
    </dgm:pt>
    <dgm:pt modelId="{80F6EE91-A9DA-4D24-9141-26C5AAB7F7AE}">
      <dgm:prSet/>
      <dgm:spPr/>
      <dgm:t>
        <a:bodyPr/>
        <a:lstStyle/>
        <a:p>
          <a:r>
            <a:rPr lang="en-US" b="1"/>
            <a:t>Task Force 3: Processes</a:t>
          </a:r>
        </a:p>
      </dgm:t>
    </dgm:pt>
    <dgm:pt modelId="{DBE764F1-E46F-48AC-BD6F-C4ED2E1BFEDD}" type="parTrans" cxnId="{216D9E7E-6355-46B2-87B5-5A4BD43712D0}">
      <dgm:prSet/>
      <dgm:spPr/>
      <dgm:t>
        <a:bodyPr/>
        <a:lstStyle/>
        <a:p>
          <a:endParaRPr lang="en-US"/>
        </a:p>
      </dgm:t>
    </dgm:pt>
    <dgm:pt modelId="{9A9A2941-D63B-4D86-8BAA-C98FAC17C2E2}" type="sibTrans" cxnId="{216D9E7E-6355-46B2-87B5-5A4BD43712D0}">
      <dgm:prSet/>
      <dgm:spPr/>
      <dgm:t>
        <a:bodyPr/>
        <a:lstStyle/>
        <a:p>
          <a:endParaRPr lang="en-US"/>
        </a:p>
      </dgm:t>
    </dgm:pt>
    <dgm:pt modelId="{19D69310-1DC5-46B1-83C7-7DFE1D540532}">
      <dgm:prSet/>
      <dgm:spPr/>
      <dgm:t>
        <a:bodyPr/>
        <a:lstStyle/>
        <a:p>
          <a:r>
            <a:rPr lang="en-US"/>
            <a:t>Staff Co-chair: </a:t>
          </a:r>
          <a:br>
            <a:rPr lang="en-US"/>
          </a:br>
          <a:r>
            <a:rPr lang="en-US"/>
            <a:t>Terrell Rabb</a:t>
          </a:r>
        </a:p>
        <a:p>
          <a:pPr rtl="0"/>
          <a:r>
            <a:rPr lang="en-US"/>
            <a:t>Faculty Co-Chair:</a:t>
          </a:r>
          <a:br>
            <a:rPr lang="en-US"/>
          </a:br>
          <a:r>
            <a:rPr lang="en-US"/>
            <a:t>Gary Ackerman</a:t>
          </a:r>
          <a:r>
            <a:rPr lang="en-US">
              <a:latin typeface="Calibri Light" panose="020F0302020204030204"/>
            </a:rPr>
            <a:t>  </a:t>
          </a:r>
          <a:endParaRPr lang="en-US"/>
        </a:p>
      </dgm:t>
    </dgm:pt>
    <dgm:pt modelId="{D7DE5846-8329-45B2-BD93-C19C4229E5A1}" type="parTrans" cxnId="{657A7A5A-9D35-4435-9A29-490950D44FEC}">
      <dgm:prSet/>
      <dgm:spPr/>
      <dgm:t>
        <a:bodyPr/>
        <a:lstStyle/>
        <a:p>
          <a:endParaRPr lang="en-US"/>
        </a:p>
      </dgm:t>
    </dgm:pt>
    <dgm:pt modelId="{DE2045BA-3E0D-47FA-84CE-6D6DBC728B8B}" type="sibTrans" cxnId="{657A7A5A-9D35-4435-9A29-490950D44FEC}">
      <dgm:prSet/>
      <dgm:spPr/>
      <dgm:t>
        <a:bodyPr/>
        <a:lstStyle/>
        <a:p>
          <a:endParaRPr lang="en-US"/>
        </a:p>
      </dgm:t>
    </dgm:pt>
    <dgm:pt modelId="{07CBA36B-F14A-4FAE-81E4-BB9845046EB7}">
      <dgm:prSet custT="1"/>
      <dgm:spPr/>
      <dgm:t>
        <a:bodyPr/>
        <a:lstStyle/>
        <a:p>
          <a:pPr rtl="0"/>
          <a:r>
            <a:rPr lang="en-US" sz="1200" b="1" kern="1200"/>
            <a:t>Task Force 4: RF Employee Engagement &amp; Development</a:t>
          </a:r>
          <a:r>
            <a:rPr lang="en-US" sz="1200" b="1" kern="1200">
              <a:latin typeface="Calibri Light" panose="020F0302020204030204"/>
            </a:rPr>
            <a:t> </a:t>
          </a:r>
          <a:r>
            <a:rPr lang="en-US" sz="1200" b="1" kern="1200">
              <a:solidFill>
                <a:prstClr val="white"/>
              </a:solidFill>
              <a:latin typeface="Calibri" panose="020F0502020204030204"/>
              <a:ea typeface="+mn-ea"/>
              <a:cs typeface="+mn-cs"/>
            </a:rPr>
            <a:t>within Research Administration </a:t>
          </a:r>
        </a:p>
      </dgm:t>
    </dgm:pt>
    <dgm:pt modelId="{B800A962-A115-4F7C-8D0F-97B82378FB2E}" type="parTrans" cxnId="{7ADF757F-DD59-432C-A93F-71D16635BA5B}">
      <dgm:prSet/>
      <dgm:spPr/>
      <dgm:t>
        <a:bodyPr/>
        <a:lstStyle/>
        <a:p>
          <a:endParaRPr lang="en-US"/>
        </a:p>
      </dgm:t>
    </dgm:pt>
    <dgm:pt modelId="{24BBB309-425A-442B-A3DD-DF7AF60EEC94}" type="sibTrans" cxnId="{7ADF757F-DD59-432C-A93F-71D16635BA5B}">
      <dgm:prSet/>
      <dgm:spPr/>
      <dgm:t>
        <a:bodyPr/>
        <a:lstStyle/>
        <a:p>
          <a:endParaRPr lang="en-US"/>
        </a:p>
      </dgm:t>
    </dgm:pt>
    <dgm:pt modelId="{E41F5F86-A303-4064-AB27-B747B54A2C61}">
      <dgm:prSet/>
      <dgm:spPr/>
      <dgm:t>
        <a:bodyPr/>
        <a:lstStyle/>
        <a:p>
          <a:r>
            <a:rPr lang="en-US"/>
            <a:t>Staff Co-chair: </a:t>
          </a:r>
          <a:br>
            <a:rPr lang="en-US"/>
          </a:br>
          <a:r>
            <a:rPr lang="en-US"/>
            <a:t>Lauren Cole</a:t>
          </a:r>
        </a:p>
        <a:p>
          <a:r>
            <a:rPr lang="en-US"/>
            <a:t>Staff Co-Chair: </a:t>
          </a:r>
          <a:br>
            <a:rPr lang="en-US"/>
          </a:br>
          <a:r>
            <a:rPr lang="en-US"/>
            <a:t>Paula Kaloyeros</a:t>
          </a:r>
        </a:p>
      </dgm:t>
    </dgm:pt>
    <dgm:pt modelId="{54DB23F6-01A0-4013-855E-BD8513A796A7}" type="parTrans" cxnId="{43FD2283-F7BB-42CE-82D0-D1E15B808AC6}">
      <dgm:prSet/>
      <dgm:spPr/>
      <dgm:t>
        <a:bodyPr/>
        <a:lstStyle/>
        <a:p>
          <a:endParaRPr lang="en-US"/>
        </a:p>
      </dgm:t>
    </dgm:pt>
    <dgm:pt modelId="{4C0B857F-6273-42AD-9253-7858741131EE}" type="sibTrans" cxnId="{43FD2283-F7BB-42CE-82D0-D1E15B808AC6}">
      <dgm:prSet/>
      <dgm:spPr/>
      <dgm:t>
        <a:bodyPr/>
        <a:lstStyle/>
        <a:p>
          <a:endParaRPr lang="en-US"/>
        </a:p>
      </dgm:t>
    </dgm:pt>
    <dgm:pt modelId="{7F8A0C54-A156-4551-8C7E-F3D3DF0D316D}" type="asst">
      <dgm:prSet phldrT="[Text]" custT="1"/>
      <dgm:spPr>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gm:spPr>
      <dgm:t>
        <a:bodyPr spcFirstLastPara="0" vert="horz" wrap="square" lIns="8255" tIns="8255" rIns="8255" bIns="8255" numCol="1" spcCol="1270" anchor="ctr" anchorCtr="0"/>
        <a:lstStyle/>
        <a:p>
          <a:pPr rtl="0"/>
          <a:r>
            <a:rPr lang="en-US" sz="1300" b="1" kern="1200"/>
            <a:t>Steering </a:t>
          </a:r>
          <a:r>
            <a:rPr lang="en-US" sz="1300" b="1" kern="1200">
              <a:solidFill>
                <a:prstClr val="white"/>
              </a:solidFill>
              <a:latin typeface="Calibri" panose="020F0502020204030204"/>
              <a:ea typeface="+mn-ea"/>
              <a:cs typeface="+mn-cs"/>
            </a:rPr>
            <a:t>Committee</a:t>
          </a:r>
          <a:r>
            <a:rPr lang="en-US" sz="1300" b="1" kern="1200">
              <a:latin typeface="Calibri Light" panose="020F0302020204030204"/>
            </a:rPr>
            <a:t> </a:t>
          </a:r>
        </a:p>
        <a:p>
          <a:pPr rtl="0"/>
          <a:r>
            <a:rPr lang="en-US" sz="1300" b="1" kern="1200">
              <a:latin typeface="Calibri Light" panose="020F0302020204030204"/>
            </a:rPr>
            <a:t>Co-Chairs: </a:t>
          </a:r>
        </a:p>
        <a:p>
          <a:pPr rtl="0"/>
          <a:r>
            <a:rPr lang="en-US" sz="1300" b="1" kern="1200">
              <a:latin typeface="Calibri Light" panose="020F0302020204030204"/>
            </a:rPr>
            <a:t>Kesh and Carol</a:t>
          </a:r>
          <a:endParaRPr lang="en-US" sz="1300" b="1" kern="1200"/>
        </a:p>
      </dgm:t>
    </dgm:pt>
    <dgm:pt modelId="{0E576799-1134-46DB-8B62-B81479C2ED2A}" type="parTrans" cxnId="{EBE55F15-8351-4FE0-B563-E244436627E3}">
      <dgm:prSet/>
      <dgm:spPr/>
      <dgm:t>
        <a:bodyPr/>
        <a:lstStyle/>
        <a:p>
          <a:endParaRPr lang="en-US"/>
        </a:p>
      </dgm:t>
    </dgm:pt>
    <dgm:pt modelId="{A80EF19E-9968-4066-A47B-518B06583D14}" type="sibTrans" cxnId="{EBE55F15-8351-4FE0-B563-E244436627E3}">
      <dgm:prSet/>
      <dgm:spPr/>
      <dgm:t>
        <a:bodyPr/>
        <a:lstStyle/>
        <a:p>
          <a:endParaRPr lang="en-US"/>
        </a:p>
      </dgm:t>
    </dgm:pt>
    <dgm:pt modelId="{61D12AA9-386D-4864-912F-8E4C365FB257}">
      <dgm:prSet/>
      <dgm:spPr/>
      <dgm:t>
        <a:bodyPr/>
        <a:lstStyle/>
        <a:p>
          <a:r>
            <a:rPr lang="en-US"/>
            <a:t>Staff Co-chair:</a:t>
          </a:r>
          <a:br>
            <a:rPr lang="en-US"/>
          </a:br>
          <a:r>
            <a:rPr lang="en-US" err="1"/>
            <a:t>Satyen</a:t>
          </a:r>
          <a:r>
            <a:rPr lang="en-US"/>
            <a:t> Kumar</a:t>
          </a:r>
        </a:p>
        <a:p>
          <a:r>
            <a:rPr lang="en-US"/>
            <a:t>Faculty Co-Chair: </a:t>
          </a:r>
          <a:br>
            <a:rPr lang="en-US"/>
          </a:br>
          <a:r>
            <a:rPr lang="en-US"/>
            <a:t>David Hochfelder</a:t>
          </a:r>
        </a:p>
      </dgm:t>
    </dgm:pt>
    <dgm:pt modelId="{28BD53C4-856D-43B0-A61B-0267D6421CE7}" type="parTrans" cxnId="{FC41F318-4188-40BE-B791-4677F4417314}">
      <dgm:prSet/>
      <dgm:spPr/>
      <dgm:t>
        <a:bodyPr/>
        <a:lstStyle/>
        <a:p>
          <a:endParaRPr lang="en-US"/>
        </a:p>
      </dgm:t>
    </dgm:pt>
    <dgm:pt modelId="{C11D8F02-300F-41FF-8E88-576972598D10}" type="sibTrans" cxnId="{FC41F318-4188-40BE-B791-4677F4417314}">
      <dgm:prSet/>
      <dgm:spPr/>
      <dgm:t>
        <a:bodyPr/>
        <a:lstStyle/>
        <a:p>
          <a:endParaRPr lang="en-US"/>
        </a:p>
      </dgm:t>
    </dgm:pt>
    <dgm:pt modelId="{49C88C6F-2E76-4414-89E8-D259C1236C07}" type="pres">
      <dgm:prSet presAssocID="{881A948F-5399-492D-8432-311187FC83ED}" presName="hierChild1" presStyleCnt="0">
        <dgm:presLayoutVars>
          <dgm:orgChart val="1"/>
          <dgm:chPref val="1"/>
          <dgm:dir/>
          <dgm:animOne val="branch"/>
          <dgm:animLvl val="lvl"/>
          <dgm:resizeHandles/>
        </dgm:presLayoutVars>
      </dgm:prSet>
      <dgm:spPr/>
    </dgm:pt>
    <dgm:pt modelId="{D0966C53-83DC-4551-ACA0-FE5FA0AA3C09}" type="pres">
      <dgm:prSet presAssocID="{A3CC0FC5-991B-43D1-873C-5A94225F2BA6}" presName="hierRoot1" presStyleCnt="0">
        <dgm:presLayoutVars>
          <dgm:hierBranch val="init"/>
        </dgm:presLayoutVars>
      </dgm:prSet>
      <dgm:spPr/>
    </dgm:pt>
    <dgm:pt modelId="{9F554BD1-F5C6-470C-AEAE-82BD9055925C}" type="pres">
      <dgm:prSet presAssocID="{A3CC0FC5-991B-43D1-873C-5A94225F2BA6}" presName="rootComposite1" presStyleCnt="0"/>
      <dgm:spPr/>
    </dgm:pt>
    <dgm:pt modelId="{ED6C3565-8651-40A3-9A8E-CE106C2CD32C}" type="pres">
      <dgm:prSet presAssocID="{A3CC0FC5-991B-43D1-873C-5A94225F2BA6}" presName="rootText1" presStyleLbl="node0" presStyleIdx="0" presStyleCnt="1" custLinFactNeighborX="-4033" custLinFactNeighborY="-67487">
        <dgm:presLayoutVars>
          <dgm:chPref val="3"/>
        </dgm:presLayoutVars>
      </dgm:prSet>
      <dgm:spPr/>
    </dgm:pt>
    <dgm:pt modelId="{91B4608F-4789-441E-B47A-D31E7FB40A20}" type="pres">
      <dgm:prSet presAssocID="{A3CC0FC5-991B-43D1-873C-5A94225F2BA6}" presName="rootConnector1" presStyleLbl="node1" presStyleIdx="0" presStyleCnt="0"/>
      <dgm:spPr/>
    </dgm:pt>
    <dgm:pt modelId="{749CC67F-A631-4F79-B1DA-0DFF718A3D3D}" type="pres">
      <dgm:prSet presAssocID="{A3CC0FC5-991B-43D1-873C-5A94225F2BA6}" presName="hierChild2" presStyleCnt="0"/>
      <dgm:spPr/>
    </dgm:pt>
    <dgm:pt modelId="{BBC7342A-13BE-4D25-B95B-DC16254EB78D}" type="pres">
      <dgm:prSet presAssocID="{A8E62AA6-6880-498A-A4DA-B09D28F01654}" presName="Name37" presStyleLbl="parChTrans1D2" presStyleIdx="0" presStyleCnt="5"/>
      <dgm:spPr/>
    </dgm:pt>
    <dgm:pt modelId="{8F49019D-8F03-4C8E-B273-9BD69FE7D51D}" type="pres">
      <dgm:prSet presAssocID="{3FF7869C-6D1A-4835-9C4F-4F291B8260CC}" presName="hierRoot2" presStyleCnt="0">
        <dgm:presLayoutVars>
          <dgm:hierBranch val="init"/>
        </dgm:presLayoutVars>
      </dgm:prSet>
      <dgm:spPr/>
    </dgm:pt>
    <dgm:pt modelId="{270B5294-BF8A-4DB9-B6F6-03584207EAA1}" type="pres">
      <dgm:prSet presAssocID="{3FF7869C-6D1A-4835-9C4F-4F291B8260CC}" presName="rootComposite" presStyleCnt="0"/>
      <dgm:spPr/>
    </dgm:pt>
    <dgm:pt modelId="{B524CFB8-9703-4B01-82A4-E3ED6B664F2A}" type="pres">
      <dgm:prSet presAssocID="{3FF7869C-6D1A-4835-9C4F-4F291B8260CC}" presName="rootText" presStyleLbl="node2" presStyleIdx="0" presStyleCnt="4">
        <dgm:presLayoutVars>
          <dgm:chPref val="3"/>
        </dgm:presLayoutVars>
      </dgm:prSet>
      <dgm:spPr/>
    </dgm:pt>
    <dgm:pt modelId="{00C65507-EC89-44F8-9E3C-3C2B397D5A63}" type="pres">
      <dgm:prSet presAssocID="{3FF7869C-6D1A-4835-9C4F-4F291B8260CC}" presName="rootConnector" presStyleLbl="node2" presStyleIdx="0" presStyleCnt="4"/>
      <dgm:spPr/>
    </dgm:pt>
    <dgm:pt modelId="{836AE5B5-E18D-4E83-BF5F-A7AD7844B1F5}" type="pres">
      <dgm:prSet presAssocID="{3FF7869C-6D1A-4835-9C4F-4F291B8260CC}" presName="hierChild4" presStyleCnt="0"/>
      <dgm:spPr/>
    </dgm:pt>
    <dgm:pt modelId="{02A4F37D-BD53-4765-8EE9-644ECBE5811E}" type="pres">
      <dgm:prSet presAssocID="{28BD53C4-856D-43B0-A61B-0267D6421CE7}" presName="Name37" presStyleLbl="parChTrans1D3" presStyleIdx="0" presStyleCnt="4"/>
      <dgm:spPr/>
    </dgm:pt>
    <dgm:pt modelId="{D409B44C-E9FA-44F8-82AC-257A5BF794D2}" type="pres">
      <dgm:prSet presAssocID="{61D12AA9-386D-4864-912F-8E4C365FB257}" presName="hierRoot2" presStyleCnt="0">
        <dgm:presLayoutVars>
          <dgm:hierBranch val="init"/>
        </dgm:presLayoutVars>
      </dgm:prSet>
      <dgm:spPr/>
    </dgm:pt>
    <dgm:pt modelId="{B285A930-542D-4B9E-A205-11B055D0E1F5}" type="pres">
      <dgm:prSet presAssocID="{61D12AA9-386D-4864-912F-8E4C365FB257}" presName="rootComposite" presStyleCnt="0"/>
      <dgm:spPr/>
    </dgm:pt>
    <dgm:pt modelId="{F3C50F06-E605-47E6-94DC-C77233A9D066}" type="pres">
      <dgm:prSet presAssocID="{61D12AA9-386D-4864-912F-8E4C365FB257}" presName="rootText" presStyleLbl="node3" presStyleIdx="0" presStyleCnt="4">
        <dgm:presLayoutVars>
          <dgm:chPref val="3"/>
        </dgm:presLayoutVars>
      </dgm:prSet>
      <dgm:spPr/>
    </dgm:pt>
    <dgm:pt modelId="{BC45BD44-2623-4273-8E6D-B4351E287C27}" type="pres">
      <dgm:prSet presAssocID="{61D12AA9-386D-4864-912F-8E4C365FB257}" presName="rootConnector" presStyleLbl="node3" presStyleIdx="0" presStyleCnt="4"/>
      <dgm:spPr/>
    </dgm:pt>
    <dgm:pt modelId="{E163FDEE-DDCF-47F4-BF24-FCC52158CEBF}" type="pres">
      <dgm:prSet presAssocID="{61D12AA9-386D-4864-912F-8E4C365FB257}" presName="hierChild4" presStyleCnt="0"/>
      <dgm:spPr/>
    </dgm:pt>
    <dgm:pt modelId="{3745FB29-9DC2-4534-A7A9-EDC21801870A}" type="pres">
      <dgm:prSet presAssocID="{61D12AA9-386D-4864-912F-8E4C365FB257}" presName="hierChild5" presStyleCnt="0"/>
      <dgm:spPr/>
    </dgm:pt>
    <dgm:pt modelId="{98DCE55D-77F6-4694-A188-DB335FDAA6F2}" type="pres">
      <dgm:prSet presAssocID="{3FF7869C-6D1A-4835-9C4F-4F291B8260CC}" presName="hierChild5" presStyleCnt="0"/>
      <dgm:spPr/>
    </dgm:pt>
    <dgm:pt modelId="{761AC5AC-7E9D-437D-B6CB-C5A915423388}" type="pres">
      <dgm:prSet presAssocID="{A6EF800E-0C23-4E2F-9DF5-C0FADB426932}" presName="Name37" presStyleLbl="parChTrans1D2" presStyleIdx="1" presStyleCnt="5"/>
      <dgm:spPr/>
    </dgm:pt>
    <dgm:pt modelId="{8FA8694C-CDFD-4E1C-97C3-D17F72FD7076}" type="pres">
      <dgm:prSet presAssocID="{5848AD8D-988C-4C00-93CF-858767512B73}" presName="hierRoot2" presStyleCnt="0">
        <dgm:presLayoutVars>
          <dgm:hierBranch val="init"/>
        </dgm:presLayoutVars>
      </dgm:prSet>
      <dgm:spPr/>
    </dgm:pt>
    <dgm:pt modelId="{03267CF7-7163-472E-9490-8E42B26FEFDD}" type="pres">
      <dgm:prSet presAssocID="{5848AD8D-988C-4C00-93CF-858767512B73}" presName="rootComposite" presStyleCnt="0"/>
      <dgm:spPr/>
    </dgm:pt>
    <dgm:pt modelId="{8124EFBD-27F3-43AD-B8DD-0F9BB5EE7C06}" type="pres">
      <dgm:prSet presAssocID="{5848AD8D-988C-4C00-93CF-858767512B73}" presName="rootText" presStyleLbl="node2" presStyleIdx="1" presStyleCnt="4">
        <dgm:presLayoutVars>
          <dgm:chPref val="3"/>
        </dgm:presLayoutVars>
      </dgm:prSet>
      <dgm:spPr/>
    </dgm:pt>
    <dgm:pt modelId="{4BF1C578-D8A6-402D-8B0B-2F4230164F30}" type="pres">
      <dgm:prSet presAssocID="{5848AD8D-988C-4C00-93CF-858767512B73}" presName="rootConnector" presStyleLbl="node2" presStyleIdx="1" presStyleCnt="4"/>
      <dgm:spPr/>
    </dgm:pt>
    <dgm:pt modelId="{C88F56C6-F64E-4729-9DC4-BB76476CA79C}" type="pres">
      <dgm:prSet presAssocID="{5848AD8D-988C-4C00-93CF-858767512B73}" presName="hierChild4" presStyleCnt="0"/>
      <dgm:spPr/>
    </dgm:pt>
    <dgm:pt modelId="{BED77A21-90A1-4C35-8B9C-0B85593B845F}" type="pres">
      <dgm:prSet presAssocID="{875F7A00-A40C-4DF3-833D-F253A089DD54}" presName="Name37" presStyleLbl="parChTrans1D3" presStyleIdx="1" presStyleCnt="4"/>
      <dgm:spPr/>
    </dgm:pt>
    <dgm:pt modelId="{6B0FC073-20CA-4FBF-9773-DF2F6E840660}" type="pres">
      <dgm:prSet presAssocID="{574C3447-1854-4E40-97F1-C7259D82248E}" presName="hierRoot2" presStyleCnt="0">
        <dgm:presLayoutVars>
          <dgm:hierBranch val="init"/>
        </dgm:presLayoutVars>
      </dgm:prSet>
      <dgm:spPr/>
    </dgm:pt>
    <dgm:pt modelId="{6EFB5223-A160-45EC-9C17-866A0A23AF9F}" type="pres">
      <dgm:prSet presAssocID="{574C3447-1854-4E40-97F1-C7259D82248E}" presName="rootComposite" presStyleCnt="0"/>
      <dgm:spPr/>
    </dgm:pt>
    <dgm:pt modelId="{7AE5289F-B0B8-4260-842C-7561B3659CEF}" type="pres">
      <dgm:prSet presAssocID="{574C3447-1854-4E40-97F1-C7259D82248E}" presName="rootText" presStyleLbl="node3" presStyleIdx="1" presStyleCnt="4">
        <dgm:presLayoutVars>
          <dgm:chPref val="3"/>
        </dgm:presLayoutVars>
      </dgm:prSet>
      <dgm:spPr/>
    </dgm:pt>
    <dgm:pt modelId="{876787C9-8DB4-4CC7-B26F-CEEFCE1C561D}" type="pres">
      <dgm:prSet presAssocID="{574C3447-1854-4E40-97F1-C7259D82248E}" presName="rootConnector" presStyleLbl="node3" presStyleIdx="1" presStyleCnt="4"/>
      <dgm:spPr/>
    </dgm:pt>
    <dgm:pt modelId="{FC5452BA-075A-44BF-BD22-0C5A71F43C77}" type="pres">
      <dgm:prSet presAssocID="{574C3447-1854-4E40-97F1-C7259D82248E}" presName="hierChild4" presStyleCnt="0"/>
      <dgm:spPr/>
    </dgm:pt>
    <dgm:pt modelId="{11A5FAB2-2496-4179-AE6B-D1E7FF4A4A6A}" type="pres">
      <dgm:prSet presAssocID="{574C3447-1854-4E40-97F1-C7259D82248E}" presName="hierChild5" presStyleCnt="0"/>
      <dgm:spPr/>
    </dgm:pt>
    <dgm:pt modelId="{DF22A853-3CF1-43EE-9447-7A92C44F3303}" type="pres">
      <dgm:prSet presAssocID="{5848AD8D-988C-4C00-93CF-858767512B73}" presName="hierChild5" presStyleCnt="0"/>
      <dgm:spPr/>
    </dgm:pt>
    <dgm:pt modelId="{82D40B19-70EF-401E-954E-01D831DF8A6F}" type="pres">
      <dgm:prSet presAssocID="{DBE764F1-E46F-48AC-BD6F-C4ED2E1BFEDD}" presName="Name37" presStyleLbl="parChTrans1D2" presStyleIdx="2" presStyleCnt="5"/>
      <dgm:spPr/>
    </dgm:pt>
    <dgm:pt modelId="{56F85C26-D4A0-4371-8652-D167DE8172BA}" type="pres">
      <dgm:prSet presAssocID="{80F6EE91-A9DA-4D24-9141-26C5AAB7F7AE}" presName="hierRoot2" presStyleCnt="0">
        <dgm:presLayoutVars>
          <dgm:hierBranch val="init"/>
        </dgm:presLayoutVars>
      </dgm:prSet>
      <dgm:spPr/>
    </dgm:pt>
    <dgm:pt modelId="{C20D0CF0-5D0E-4616-80A7-34D7BFD1CF47}" type="pres">
      <dgm:prSet presAssocID="{80F6EE91-A9DA-4D24-9141-26C5AAB7F7AE}" presName="rootComposite" presStyleCnt="0"/>
      <dgm:spPr/>
    </dgm:pt>
    <dgm:pt modelId="{00351653-59BC-4F93-83DD-A85E1024607F}" type="pres">
      <dgm:prSet presAssocID="{80F6EE91-A9DA-4D24-9141-26C5AAB7F7AE}" presName="rootText" presStyleLbl="node2" presStyleIdx="2" presStyleCnt="4">
        <dgm:presLayoutVars>
          <dgm:chPref val="3"/>
        </dgm:presLayoutVars>
      </dgm:prSet>
      <dgm:spPr/>
    </dgm:pt>
    <dgm:pt modelId="{0CFB3944-F6F1-4AB7-AC39-C0D8D31CB602}" type="pres">
      <dgm:prSet presAssocID="{80F6EE91-A9DA-4D24-9141-26C5AAB7F7AE}" presName="rootConnector" presStyleLbl="node2" presStyleIdx="2" presStyleCnt="4"/>
      <dgm:spPr/>
    </dgm:pt>
    <dgm:pt modelId="{0EFC40D1-28F1-4292-A2A1-B35AB07F2B0B}" type="pres">
      <dgm:prSet presAssocID="{80F6EE91-A9DA-4D24-9141-26C5AAB7F7AE}" presName="hierChild4" presStyleCnt="0"/>
      <dgm:spPr/>
    </dgm:pt>
    <dgm:pt modelId="{51A9F7D2-3D85-480E-ACDB-5588FAD530DA}" type="pres">
      <dgm:prSet presAssocID="{D7DE5846-8329-45B2-BD93-C19C4229E5A1}" presName="Name37" presStyleLbl="parChTrans1D3" presStyleIdx="2" presStyleCnt="4"/>
      <dgm:spPr/>
    </dgm:pt>
    <dgm:pt modelId="{18D6DBE5-9B3D-45A2-9A28-B960D3BA695A}" type="pres">
      <dgm:prSet presAssocID="{19D69310-1DC5-46B1-83C7-7DFE1D540532}" presName="hierRoot2" presStyleCnt="0">
        <dgm:presLayoutVars>
          <dgm:hierBranch val="init"/>
        </dgm:presLayoutVars>
      </dgm:prSet>
      <dgm:spPr/>
    </dgm:pt>
    <dgm:pt modelId="{0A02DF52-2EFB-44CF-964F-44EB8B4DAC7D}" type="pres">
      <dgm:prSet presAssocID="{19D69310-1DC5-46B1-83C7-7DFE1D540532}" presName="rootComposite" presStyleCnt="0"/>
      <dgm:spPr/>
    </dgm:pt>
    <dgm:pt modelId="{FE492AE2-FEF3-4124-8CF6-0F5B03695DBB}" type="pres">
      <dgm:prSet presAssocID="{19D69310-1DC5-46B1-83C7-7DFE1D540532}" presName="rootText" presStyleLbl="node3" presStyleIdx="2" presStyleCnt="4">
        <dgm:presLayoutVars>
          <dgm:chPref val="3"/>
        </dgm:presLayoutVars>
      </dgm:prSet>
      <dgm:spPr/>
    </dgm:pt>
    <dgm:pt modelId="{F830ADEE-0AE4-49DA-ACA4-338A85A5358B}" type="pres">
      <dgm:prSet presAssocID="{19D69310-1DC5-46B1-83C7-7DFE1D540532}" presName="rootConnector" presStyleLbl="node3" presStyleIdx="2" presStyleCnt="4"/>
      <dgm:spPr/>
    </dgm:pt>
    <dgm:pt modelId="{5C0486D6-0217-4E3D-AE94-EFD76764C06A}" type="pres">
      <dgm:prSet presAssocID="{19D69310-1DC5-46B1-83C7-7DFE1D540532}" presName="hierChild4" presStyleCnt="0"/>
      <dgm:spPr/>
    </dgm:pt>
    <dgm:pt modelId="{1659DE67-FC8C-4050-9662-FE79BD0D574F}" type="pres">
      <dgm:prSet presAssocID="{19D69310-1DC5-46B1-83C7-7DFE1D540532}" presName="hierChild5" presStyleCnt="0"/>
      <dgm:spPr/>
    </dgm:pt>
    <dgm:pt modelId="{8BFEF2E4-6CBA-4D40-BB41-9BD2C307A1D2}" type="pres">
      <dgm:prSet presAssocID="{80F6EE91-A9DA-4D24-9141-26C5AAB7F7AE}" presName="hierChild5" presStyleCnt="0"/>
      <dgm:spPr/>
    </dgm:pt>
    <dgm:pt modelId="{DD1AD10E-1623-4486-BAD3-951372BF9D8F}" type="pres">
      <dgm:prSet presAssocID="{B800A962-A115-4F7C-8D0F-97B82378FB2E}" presName="Name37" presStyleLbl="parChTrans1D2" presStyleIdx="3" presStyleCnt="5"/>
      <dgm:spPr/>
    </dgm:pt>
    <dgm:pt modelId="{8418A8E8-AE66-4E0A-84E5-0EEF5B5F911C}" type="pres">
      <dgm:prSet presAssocID="{07CBA36B-F14A-4FAE-81E4-BB9845046EB7}" presName="hierRoot2" presStyleCnt="0">
        <dgm:presLayoutVars>
          <dgm:hierBranch val="init"/>
        </dgm:presLayoutVars>
      </dgm:prSet>
      <dgm:spPr/>
    </dgm:pt>
    <dgm:pt modelId="{38C96AD6-FD84-496F-AB46-16EB2E809DFB}" type="pres">
      <dgm:prSet presAssocID="{07CBA36B-F14A-4FAE-81E4-BB9845046EB7}" presName="rootComposite" presStyleCnt="0"/>
      <dgm:spPr/>
    </dgm:pt>
    <dgm:pt modelId="{F1CF5825-8C2B-4E3D-9FEE-93BD118F27DC}" type="pres">
      <dgm:prSet presAssocID="{07CBA36B-F14A-4FAE-81E4-BB9845046EB7}" presName="rootText" presStyleLbl="node2" presStyleIdx="3" presStyleCnt="4">
        <dgm:presLayoutVars>
          <dgm:chPref val="3"/>
        </dgm:presLayoutVars>
      </dgm:prSet>
      <dgm:spPr/>
    </dgm:pt>
    <dgm:pt modelId="{3ABBD1F0-757D-489B-A83C-A62CF495435B}" type="pres">
      <dgm:prSet presAssocID="{07CBA36B-F14A-4FAE-81E4-BB9845046EB7}" presName="rootConnector" presStyleLbl="node2" presStyleIdx="3" presStyleCnt="4"/>
      <dgm:spPr/>
    </dgm:pt>
    <dgm:pt modelId="{3367044D-B2E0-4CF6-85C2-3E35C13FBA5A}" type="pres">
      <dgm:prSet presAssocID="{07CBA36B-F14A-4FAE-81E4-BB9845046EB7}" presName="hierChild4" presStyleCnt="0"/>
      <dgm:spPr/>
    </dgm:pt>
    <dgm:pt modelId="{1D840977-D194-47D7-AE8C-C5B7AE431ECE}" type="pres">
      <dgm:prSet presAssocID="{54DB23F6-01A0-4013-855E-BD8513A796A7}" presName="Name37" presStyleLbl="parChTrans1D3" presStyleIdx="3" presStyleCnt="4"/>
      <dgm:spPr/>
    </dgm:pt>
    <dgm:pt modelId="{800404F6-B3CC-43D1-9214-40BEA3ACD8A3}" type="pres">
      <dgm:prSet presAssocID="{E41F5F86-A303-4064-AB27-B747B54A2C61}" presName="hierRoot2" presStyleCnt="0">
        <dgm:presLayoutVars>
          <dgm:hierBranch val="init"/>
        </dgm:presLayoutVars>
      </dgm:prSet>
      <dgm:spPr/>
    </dgm:pt>
    <dgm:pt modelId="{B16C2CEA-72CA-4D99-B0A6-190FB41BEA35}" type="pres">
      <dgm:prSet presAssocID="{E41F5F86-A303-4064-AB27-B747B54A2C61}" presName="rootComposite" presStyleCnt="0"/>
      <dgm:spPr/>
    </dgm:pt>
    <dgm:pt modelId="{800B5A15-247F-47EB-AC8B-75BB875C0EB5}" type="pres">
      <dgm:prSet presAssocID="{E41F5F86-A303-4064-AB27-B747B54A2C61}" presName="rootText" presStyleLbl="node3" presStyleIdx="3" presStyleCnt="4">
        <dgm:presLayoutVars>
          <dgm:chPref val="3"/>
        </dgm:presLayoutVars>
      </dgm:prSet>
      <dgm:spPr/>
    </dgm:pt>
    <dgm:pt modelId="{E3AD0EA9-2F70-491E-9811-75ECEB3E7D4C}" type="pres">
      <dgm:prSet presAssocID="{E41F5F86-A303-4064-AB27-B747B54A2C61}" presName="rootConnector" presStyleLbl="node3" presStyleIdx="3" presStyleCnt="4"/>
      <dgm:spPr/>
    </dgm:pt>
    <dgm:pt modelId="{5E572553-243C-4A96-9BCE-2760B357C904}" type="pres">
      <dgm:prSet presAssocID="{E41F5F86-A303-4064-AB27-B747B54A2C61}" presName="hierChild4" presStyleCnt="0"/>
      <dgm:spPr/>
    </dgm:pt>
    <dgm:pt modelId="{FB408367-EE74-4DA9-AEF5-451FBCF9245F}" type="pres">
      <dgm:prSet presAssocID="{E41F5F86-A303-4064-AB27-B747B54A2C61}" presName="hierChild5" presStyleCnt="0"/>
      <dgm:spPr/>
    </dgm:pt>
    <dgm:pt modelId="{A99CF9A9-036B-4069-A77D-128EEC30F2E1}" type="pres">
      <dgm:prSet presAssocID="{07CBA36B-F14A-4FAE-81E4-BB9845046EB7}" presName="hierChild5" presStyleCnt="0"/>
      <dgm:spPr/>
    </dgm:pt>
    <dgm:pt modelId="{CCBFF0A5-B46F-4F2F-8B81-ECF1669A3ADA}" type="pres">
      <dgm:prSet presAssocID="{A3CC0FC5-991B-43D1-873C-5A94225F2BA6}" presName="hierChild3" presStyleCnt="0"/>
      <dgm:spPr/>
    </dgm:pt>
    <dgm:pt modelId="{78539891-EC81-4686-B2C5-7097B4C8860E}" type="pres">
      <dgm:prSet presAssocID="{0E576799-1134-46DB-8B62-B81479C2ED2A}" presName="Name111" presStyleLbl="parChTrans1D2" presStyleIdx="4" presStyleCnt="5"/>
      <dgm:spPr/>
    </dgm:pt>
    <dgm:pt modelId="{97D48203-D7B3-4171-80B7-4D0E144458BB}" type="pres">
      <dgm:prSet presAssocID="{7F8A0C54-A156-4551-8C7E-F3D3DF0D316D}" presName="hierRoot3" presStyleCnt="0">
        <dgm:presLayoutVars>
          <dgm:hierBranch val="init"/>
        </dgm:presLayoutVars>
      </dgm:prSet>
      <dgm:spPr/>
    </dgm:pt>
    <dgm:pt modelId="{39BB67B7-1FBD-4B84-96A1-E2481EDFB664}" type="pres">
      <dgm:prSet presAssocID="{7F8A0C54-A156-4551-8C7E-F3D3DF0D316D}" presName="rootComposite3" presStyleCnt="0"/>
      <dgm:spPr/>
    </dgm:pt>
    <dgm:pt modelId="{D95D69F3-B15B-4918-8212-121C9D904B74}" type="pres">
      <dgm:prSet presAssocID="{7F8A0C54-A156-4551-8C7E-F3D3DF0D316D}" presName="rootText3" presStyleLbl="asst1" presStyleIdx="0" presStyleCnt="1" custLinFactNeighborX="-8103" custLinFactNeighborY="-58339">
        <dgm:presLayoutVars>
          <dgm:chPref val="3"/>
        </dgm:presLayoutVars>
      </dgm:prSet>
      <dgm:spPr>
        <a:xfrm>
          <a:off x="1919552" y="1232504"/>
          <a:ext cx="1667988" cy="833994"/>
        </a:xfrm>
        <a:prstGeom prst="rect">
          <a:avLst/>
        </a:prstGeom>
      </dgm:spPr>
    </dgm:pt>
    <dgm:pt modelId="{E80E8CED-64A2-4AA2-B196-90960CB7E50E}" type="pres">
      <dgm:prSet presAssocID="{7F8A0C54-A156-4551-8C7E-F3D3DF0D316D}" presName="rootConnector3" presStyleLbl="asst1" presStyleIdx="0" presStyleCnt="1"/>
      <dgm:spPr/>
    </dgm:pt>
    <dgm:pt modelId="{61562AE4-82F1-4BCC-BCD3-550FFA7DC47F}" type="pres">
      <dgm:prSet presAssocID="{7F8A0C54-A156-4551-8C7E-F3D3DF0D316D}" presName="hierChild6" presStyleCnt="0"/>
      <dgm:spPr/>
    </dgm:pt>
    <dgm:pt modelId="{913734AC-3587-4A9C-A5F5-E0AE658C2914}" type="pres">
      <dgm:prSet presAssocID="{7F8A0C54-A156-4551-8C7E-F3D3DF0D316D}" presName="hierChild7" presStyleCnt="0"/>
      <dgm:spPr/>
    </dgm:pt>
  </dgm:ptLst>
  <dgm:cxnLst>
    <dgm:cxn modelId="{457A9806-9C40-4A6F-97DC-737170B80F9F}" type="presOf" srcId="{3FF7869C-6D1A-4835-9C4F-4F291B8260CC}" destId="{00C65507-EC89-44F8-9E3C-3C2B397D5A63}" srcOrd="1" destOrd="0" presId="urn:microsoft.com/office/officeart/2005/8/layout/orgChart1"/>
    <dgm:cxn modelId="{6132A20F-ECC2-4C9C-9E43-5874FC5D5F74}" srcId="{881A948F-5399-492D-8432-311187FC83ED}" destId="{A3CC0FC5-991B-43D1-873C-5A94225F2BA6}" srcOrd="0" destOrd="0" parTransId="{03FD9631-0F71-442A-BF25-0E1ED5DD2477}" sibTransId="{4BDE0447-65C1-4739-80D0-AE59CA299DA8}"/>
    <dgm:cxn modelId="{1ECF4F12-1141-4BB7-8B3E-8570D86F86AE}" type="presOf" srcId="{5848AD8D-988C-4C00-93CF-858767512B73}" destId="{4BF1C578-D8A6-402D-8B0B-2F4230164F30}" srcOrd="1" destOrd="0" presId="urn:microsoft.com/office/officeart/2005/8/layout/orgChart1"/>
    <dgm:cxn modelId="{EBE55F15-8351-4FE0-B563-E244436627E3}" srcId="{A3CC0FC5-991B-43D1-873C-5A94225F2BA6}" destId="{7F8A0C54-A156-4551-8C7E-F3D3DF0D316D}" srcOrd="0" destOrd="0" parTransId="{0E576799-1134-46DB-8B62-B81479C2ED2A}" sibTransId="{A80EF19E-9968-4066-A47B-518B06583D14}"/>
    <dgm:cxn modelId="{FC41F318-4188-40BE-B791-4677F4417314}" srcId="{3FF7869C-6D1A-4835-9C4F-4F291B8260CC}" destId="{61D12AA9-386D-4864-912F-8E4C365FB257}" srcOrd="0" destOrd="0" parTransId="{28BD53C4-856D-43B0-A61B-0267D6421CE7}" sibTransId="{C11D8F02-300F-41FF-8E88-576972598D10}"/>
    <dgm:cxn modelId="{391E421F-99E4-4C04-991C-B6F46075034A}" type="presOf" srcId="{B800A962-A115-4F7C-8D0F-97B82378FB2E}" destId="{DD1AD10E-1623-4486-BAD3-951372BF9D8F}" srcOrd="0" destOrd="0" presId="urn:microsoft.com/office/officeart/2005/8/layout/orgChart1"/>
    <dgm:cxn modelId="{7A2BAA21-8E84-48AB-9AE4-26DD3242B914}" type="presOf" srcId="{80F6EE91-A9DA-4D24-9141-26C5AAB7F7AE}" destId="{00351653-59BC-4F93-83DD-A85E1024607F}" srcOrd="0" destOrd="0" presId="urn:microsoft.com/office/officeart/2005/8/layout/orgChart1"/>
    <dgm:cxn modelId="{E5F4AB21-C68C-4495-ADF9-50083A3FDDF3}" type="presOf" srcId="{5848AD8D-988C-4C00-93CF-858767512B73}" destId="{8124EFBD-27F3-43AD-B8DD-0F9BB5EE7C06}" srcOrd="0" destOrd="0" presId="urn:microsoft.com/office/officeart/2005/8/layout/orgChart1"/>
    <dgm:cxn modelId="{3945DA21-B326-434A-901A-DE5CCF2E76EB}" type="presOf" srcId="{574C3447-1854-4E40-97F1-C7259D82248E}" destId="{876787C9-8DB4-4CC7-B26F-CEEFCE1C561D}" srcOrd="1" destOrd="0" presId="urn:microsoft.com/office/officeart/2005/8/layout/orgChart1"/>
    <dgm:cxn modelId="{940B4723-2843-476C-8A62-7FD3F8523A9A}" type="presOf" srcId="{54DB23F6-01A0-4013-855E-BD8513A796A7}" destId="{1D840977-D194-47D7-AE8C-C5B7AE431ECE}" srcOrd="0" destOrd="0" presId="urn:microsoft.com/office/officeart/2005/8/layout/orgChart1"/>
    <dgm:cxn modelId="{6F387632-29CE-429B-95AB-8A8E7EACAEDA}" type="presOf" srcId="{19D69310-1DC5-46B1-83C7-7DFE1D540532}" destId="{FE492AE2-FEF3-4124-8CF6-0F5B03695DBB}" srcOrd="0" destOrd="0" presId="urn:microsoft.com/office/officeart/2005/8/layout/orgChart1"/>
    <dgm:cxn modelId="{A9446848-4D01-4788-9E2C-3ACC598533B8}" type="presOf" srcId="{61D12AA9-386D-4864-912F-8E4C365FB257}" destId="{BC45BD44-2623-4273-8E6D-B4351E287C27}" srcOrd="1" destOrd="0" presId="urn:microsoft.com/office/officeart/2005/8/layout/orgChart1"/>
    <dgm:cxn modelId="{78BD8F48-C7CA-4E65-A814-60AFCD8FAC35}" srcId="{5848AD8D-988C-4C00-93CF-858767512B73}" destId="{574C3447-1854-4E40-97F1-C7259D82248E}" srcOrd="0" destOrd="0" parTransId="{875F7A00-A40C-4DF3-833D-F253A089DD54}" sibTransId="{A6272F3A-B2B9-404A-BDBE-C27074886FF3}"/>
    <dgm:cxn modelId="{0217385A-9D0E-4C7A-8632-52C5583425CA}" type="presOf" srcId="{07CBA36B-F14A-4FAE-81E4-BB9845046EB7}" destId="{3ABBD1F0-757D-489B-A83C-A62CF495435B}" srcOrd="1" destOrd="0" presId="urn:microsoft.com/office/officeart/2005/8/layout/orgChart1"/>
    <dgm:cxn modelId="{657A7A5A-9D35-4435-9A29-490950D44FEC}" srcId="{80F6EE91-A9DA-4D24-9141-26C5AAB7F7AE}" destId="{19D69310-1DC5-46B1-83C7-7DFE1D540532}" srcOrd="0" destOrd="0" parTransId="{D7DE5846-8329-45B2-BD93-C19C4229E5A1}" sibTransId="{DE2045BA-3E0D-47FA-84CE-6D6DBC728B8B}"/>
    <dgm:cxn modelId="{93E0945B-ECD7-4A57-A96D-83A11A2F456B}" type="presOf" srcId="{19D69310-1DC5-46B1-83C7-7DFE1D540532}" destId="{F830ADEE-0AE4-49DA-ACA4-338A85A5358B}" srcOrd="1" destOrd="0" presId="urn:microsoft.com/office/officeart/2005/8/layout/orgChart1"/>
    <dgm:cxn modelId="{E5119D5C-DE67-460C-924E-94A7694795B7}" type="presOf" srcId="{A6EF800E-0C23-4E2F-9DF5-C0FADB426932}" destId="{761AC5AC-7E9D-437D-B6CB-C5A915423388}" srcOrd="0" destOrd="0" presId="urn:microsoft.com/office/officeart/2005/8/layout/orgChart1"/>
    <dgm:cxn modelId="{979E9A6C-7D51-4ACE-9F2E-6394A2D1F087}" type="presOf" srcId="{80F6EE91-A9DA-4D24-9141-26C5AAB7F7AE}" destId="{0CFB3944-F6F1-4AB7-AC39-C0D8D31CB602}" srcOrd="1" destOrd="0" presId="urn:microsoft.com/office/officeart/2005/8/layout/orgChart1"/>
    <dgm:cxn modelId="{3F1C9671-371F-4529-96AC-33BF9CD16BD3}" type="presOf" srcId="{E41F5F86-A303-4064-AB27-B747B54A2C61}" destId="{800B5A15-247F-47EB-AC8B-75BB875C0EB5}" srcOrd="0" destOrd="0" presId="urn:microsoft.com/office/officeart/2005/8/layout/orgChart1"/>
    <dgm:cxn modelId="{F0311178-9FCA-4D15-BC7F-400E23810646}" srcId="{A3CC0FC5-991B-43D1-873C-5A94225F2BA6}" destId="{5848AD8D-988C-4C00-93CF-858767512B73}" srcOrd="2" destOrd="0" parTransId="{A6EF800E-0C23-4E2F-9DF5-C0FADB426932}" sibTransId="{9CDDF38D-0991-483A-A885-A940A81F132E}"/>
    <dgm:cxn modelId="{BDF71479-595F-4A10-9875-051A55E7C003}" type="presOf" srcId="{875F7A00-A40C-4DF3-833D-F253A089DD54}" destId="{BED77A21-90A1-4C35-8B9C-0B85593B845F}" srcOrd="0" destOrd="0" presId="urn:microsoft.com/office/officeart/2005/8/layout/orgChart1"/>
    <dgm:cxn modelId="{216D9E7E-6355-46B2-87B5-5A4BD43712D0}" srcId="{A3CC0FC5-991B-43D1-873C-5A94225F2BA6}" destId="{80F6EE91-A9DA-4D24-9141-26C5AAB7F7AE}" srcOrd="3" destOrd="0" parTransId="{DBE764F1-E46F-48AC-BD6F-C4ED2E1BFEDD}" sibTransId="{9A9A2941-D63B-4D86-8BAA-C98FAC17C2E2}"/>
    <dgm:cxn modelId="{7ADF757F-DD59-432C-A93F-71D16635BA5B}" srcId="{A3CC0FC5-991B-43D1-873C-5A94225F2BA6}" destId="{07CBA36B-F14A-4FAE-81E4-BB9845046EB7}" srcOrd="4" destOrd="0" parTransId="{B800A962-A115-4F7C-8D0F-97B82378FB2E}" sibTransId="{24BBB309-425A-442B-A3DD-DF7AF60EEC94}"/>
    <dgm:cxn modelId="{B9600083-879A-4CAE-B7D2-D99AECE66C76}" type="presOf" srcId="{A8E62AA6-6880-498A-A4DA-B09D28F01654}" destId="{BBC7342A-13BE-4D25-B95B-DC16254EB78D}" srcOrd="0" destOrd="0" presId="urn:microsoft.com/office/officeart/2005/8/layout/orgChart1"/>
    <dgm:cxn modelId="{43FD2283-F7BB-42CE-82D0-D1E15B808AC6}" srcId="{07CBA36B-F14A-4FAE-81E4-BB9845046EB7}" destId="{E41F5F86-A303-4064-AB27-B747B54A2C61}" srcOrd="0" destOrd="0" parTransId="{54DB23F6-01A0-4013-855E-BD8513A796A7}" sibTransId="{4C0B857F-6273-42AD-9253-7858741131EE}"/>
    <dgm:cxn modelId="{9EA4D08E-A16F-4DD6-9FAB-CF3416432AC0}" type="presOf" srcId="{A3CC0FC5-991B-43D1-873C-5A94225F2BA6}" destId="{ED6C3565-8651-40A3-9A8E-CE106C2CD32C}" srcOrd="0" destOrd="0" presId="urn:microsoft.com/office/officeart/2005/8/layout/orgChart1"/>
    <dgm:cxn modelId="{CF0EC2A7-CEA1-4AD0-993B-712663CA58C7}" type="presOf" srcId="{A3CC0FC5-991B-43D1-873C-5A94225F2BA6}" destId="{91B4608F-4789-441E-B47A-D31E7FB40A20}" srcOrd="1" destOrd="0" presId="urn:microsoft.com/office/officeart/2005/8/layout/orgChart1"/>
    <dgm:cxn modelId="{B8560EA9-F1E1-4C37-8512-4227005858BA}" type="presOf" srcId="{7F8A0C54-A156-4551-8C7E-F3D3DF0D316D}" destId="{D95D69F3-B15B-4918-8212-121C9D904B74}" srcOrd="0" destOrd="0" presId="urn:microsoft.com/office/officeart/2005/8/layout/orgChart1"/>
    <dgm:cxn modelId="{018752A9-BCA9-4F2A-9B3D-5A518E12AA88}" type="presOf" srcId="{0E576799-1134-46DB-8B62-B81479C2ED2A}" destId="{78539891-EC81-4686-B2C5-7097B4C8860E}" srcOrd="0" destOrd="0" presId="urn:microsoft.com/office/officeart/2005/8/layout/orgChart1"/>
    <dgm:cxn modelId="{BCEDFDAB-66AA-4E69-BAF8-888CDCCC8541}" type="presOf" srcId="{E41F5F86-A303-4064-AB27-B747B54A2C61}" destId="{E3AD0EA9-2F70-491E-9811-75ECEB3E7D4C}" srcOrd="1" destOrd="0" presId="urn:microsoft.com/office/officeart/2005/8/layout/orgChart1"/>
    <dgm:cxn modelId="{DD97BFB4-703C-4466-9865-CFC207ADF45D}" type="presOf" srcId="{574C3447-1854-4E40-97F1-C7259D82248E}" destId="{7AE5289F-B0B8-4260-842C-7561B3659CEF}" srcOrd="0" destOrd="0" presId="urn:microsoft.com/office/officeart/2005/8/layout/orgChart1"/>
    <dgm:cxn modelId="{B40ED4B4-A24E-43B7-B908-70F867F61DFF}" type="presOf" srcId="{D7DE5846-8329-45B2-BD93-C19C4229E5A1}" destId="{51A9F7D2-3D85-480E-ACDB-5588FAD530DA}" srcOrd="0" destOrd="0" presId="urn:microsoft.com/office/officeart/2005/8/layout/orgChart1"/>
    <dgm:cxn modelId="{B36ACCCA-CD98-4738-A7FA-7F7CDCDB87E5}" type="presOf" srcId="{7F8A0C54-A156-4551-8C7E-F3D3DF0D316D}" destId="{E80E8CED-64A2-4AA2-B196-90960CB7E50E}" srcOrd="1" destOrd="0" presId="urn:microsoft.com/office/officeart/2005/8/layout/orgChart1"/>
    <dgm:cxn modelId="{9E01DECA-BD7C-4E2E-AFEB-DBBD2B09295E}" type="presOf" srcId="{881A948F-5399-492D-8432-311187FC83ED}" destId="{49C88C6F-2E76-4414-89E8-D259C1236C07}" srcOrd="0" destOrd="0" presId="urn:microsoft.com/office/officeart/2005/8/layout/orgChart1"/>
    <dgm:cxn modelId="{43682AD6-1FBD-48B6-8DC4-5DF18459FAF6}" type="presOf" srcId="{07CBA36B-F14A-4FAE-81E4-BB9845046EB7}" destId="{F1CF5825-8C2B-4E3D-9FEE-93BD118F27DC}" srcOrd="0" destOrd="0" presId="urn:microsoft.com/office/officeart/2005/8/layout/orgChart1"/>
    <dgm:cxn modelId="{C9F91CD7-8BEA-40E8-A6BC-4412BC7811F9}" type="presOf" srcId="{61D12AA9-386D-4864-912F-8E4C365FB257}" destId="{F3C50F06-E605-47E6-94DC-C77233A9D066}" srcOrd="0" destOrd="0" presId="urn:microsoft.com/office/officeart/2005/8/layout/orgChart1"/>
    <dgm:cxn modelId="{E4BC79D7-08F5-4E26-A99C-7C2A0FD03F44}" type="presOf" srcId="{3FF7869C-6D1A-4835-9C4F-4F291B8260CC}" destId="{B524CFB8-9703-4B01-82A4-E3ED6B664F2A}" srcOrd="0" destOrd="0" presId="urn:microsoft.com/office/officeart/2005/8/layout/orgChart1"/>
    <dgm:cxn modelId="{7F06DCDC-0B27-4916-A270-83AA288F8971}" type="presOf" srcId="{28BD53C4-856D-43B0-A61B-0267D6421CE7}" destId="{02A4F37D-BD53-4765-8EE9-644ECBE5811E}" srcOrd="0" destOrd="0" presId="urn:microsoft.com/office/officeart/2005/8/layout/orgChart1"/>
    <dgm:cxn modelId="{7F060FE7-95A8-4325-BF06-BD35B96BDAFC}" srcId="{A3CC0FC5-991B-43D1-873C-5A94225F2BA6}" destId="{3FF7869C-6D1A-4835-9C4F-4F291B8260CC}" srcOrd="1" destOrd="0" parTransId="{A8E62AA6-6880-498A-A4DA-B09D28F01654}" sibTransId="{AA668229-A3D0-4A5C-90D1-BCE8306BC7E7}"/>
    <dgm:cxn modelId="{3D3069FF-4C06-497D-9C6C-ED8F098DC5B7}" type="presOf" srcId="{DBE764F1-E46F-48AC-BD6F-C4ED2E1BFEDD}" destId="{82D40B19-70EF-401E-954E-01D831DF8A6F}" srcOrd="0" destOrd="0" presId="urn:microsoft.com/office/officeart/2005/8/layout/orgChart1"/>
    <dgm:cxn modelId="{4A14895C-18D6-4B0A-B55D-55596C623CE7}" type="presParOf" srcId="{49C88C6F-2E76-4414-89E8-D259C1236C07}" destId="{D0966C53-83DC-4551-ACA0-FE5FA0AA3C09}" srcOrd="0" destOrd="0" presId="urn:microsoft.com/office/officeart/2005/8/layout/orgChart1"/>
    <dgm:cxn modelId="{DAE247DC-83DD-4C0A-88BF-E678E428FB08}" type="presParOf" srcId="{D0966C53-83DC-4551-ACA0-FE5FA0AA3C09}" destId="{9F554BD1-F5C6-470C-AEAE-82BD9055925C}" srcOrd="0" destOrd="0" presId="urn:microsoft.com/office/officeart/2005/8/layout/orgChart1"/>
    <dgm:cxn modelId="{C44706AC-C16D-42D5-92EE-F11C4A9280E0}" type="presParOf" srcId="{9F554BD1-F5C6-470C-AEAE-82BD9055925C}" destId="{ED6C3565-8651-40A3-9A8E-CE106C2CD32C}" srcOrd="0" destOrd="0" presId="urn:microsoft.com/office/officeart/2005/8/layout/orgChart1"/>
    <dgm:cxn modelId="{B7F6BD50-4C96-42F5-8861-060612608753}" type="presParOf" srcId="{9F554BD1-F5C6-470C-AEAE-82BD9055925C}" destId="{91B4608F-4789-441E-B47A-D31E7FB40A20}" srcOrd="1" destOrd="0" presId="urn:microsoft.com/office/officeart/2005/8/layout/orgChart1"/>
    <dgm:cxn modelId="{CD2A78BA-8843-4813-9003-8426E22F4067}" type="presParOf" srcId="{D0966C53-83DC-4551-ACA0-FE5FA0AA3C09}" destId="{749CC67F-A631-4F79-B1DA-0DFF718A3D3D}" srcOrd="1" destOrd="0" presId="urn:microsoft.com/office/officeart/2005/8/layout/orgChart1"/>
    <dgm:cxn modelId="{805A5DEA-77F3-4EF4-A258-8FAF1C2EB856}" type="presParOf" srcId="{749CC67F-A631-4F79-B1DA-0DFF718A3D3D}" destId="{BBC7342A-13BE-4D25-B95B-DC16254EB78D}" srcOrd="0" destOrd="0" presId="urn:microsoft.com/office/officeart/2005/8/layout/orgChart1"/>
    <dgm:cxn modelId="{A5E1F265-5BC8-4C53-9576-0F37C0DB9209}" type="presParOf" srcId="{749CC67F-A631-4F79-B1DA-0DFF718A3D3D}" destId="{8F49019D-8F03-4C8E-B273-9BD69FE7D51D}" srcOrd="1" destOrd="0" presId="urn:microsoft.com/office/officeart/2005/8/layout/orgChart1"/>
    <dgm:cxn modelId="{27605FDB-DA07-4606-B87D-4FA29C7A8258}" type="presParOf" srcId="{8F49019D-8F03-4C8E-B273-9BD69FE7D51D}" destId="{270B5294-BF8A-4DB9-B6F6-03584207EAA1}" srcOrd="0" destOrd="0" presId="urn:microsoft.com/office/officeart/2005/8/layout/orgChart1"/>
    <dgm:cxn modelId="{E9673F7C-B672-4F97-A599-22C9225639DB}" type="presParOf" srcId="{270B5294-BF8A-4DB9-B6F6-03584207EAA1}" destId="{B524CFB8-9703-4B01-82A4-E3ED6B664F2A}" srcOrd="0" destOrd="0" presId="urn:microsoft.com/office/officeart/2005/8/layout/orgChart1"/>
    <dgm:cxn modelId="{54DB2FFC-7E4A-4792-A4D7-A4BFE36A06B0}" type="presParOf" srcId="{270B5294-BF8A-4DB9-B6F6-03584207EAA1}" destId="{00C65507-EC89-44F8-9E3C-3C2B397D5A63}" srcOrd="1" destOrd="0" presId="urn:microsoft.com/office/officeart/2005/8/layout/orgChart1"/>
    <dgm:cxn modelId="{3AA0613C-A076-4D15-93A0-04A28640A911}" type="presParOf" srcId="{8F49019D-8F03-4C8E-B273-9BD69FE7D51D}" destId="{836AE5B5-E18D-4E83-BF5F-A7AD7844B1F5}" srcOrd="1" destOrd="0" presId="urn:microsoft.com/office/officeart/2005/8/layout/orgChart1"/>
    <dgm:cxn modelId="{9E31FF7E-70A7-4BC2-A301-9615CD22F961}" type="presParOf" srcId="{836AE5B5-E18D-4E83-BF5F-A7AD7844B1F5}" destId="{02A4F37D-BD53-4765-8EE9-644ECBE5811E}" srcOrd="0" destOrd="0" presId="urn:microsoft.com/office/officeart/2005/8/layout/orgChart1"/>
    <dgm:cxn modelId="{C6182700-5C7A-4715-917D-1208797E79F7}" type="presParOf" srcId="{836AE5B5-E18D-4E83-BF5F-A7AD7844B1F5}" destId="{D409B44C-E9FA-44F8-82AC-257A5BF794D2}" srcOrd="1" destOrd="0" presId="urn:microsoft.com/office/officeart/2005/8/layout/orgChart1"/>
    <dgm:cxn modelId="{F37F7AD7-0700-44C6-A5A2-67CFCD05F392}" type="presParOf" srcId="{D409B44C-E9FA-44F8-82AC-257A5BF794D2}" destId="{B285A930-542D-4B9E-A205-11B055D0E1F5}" srcOrd="0" destOrd="0" presId="urn:microsoft.com/office/officeart/2005/8/layout/orgChart1"/>
    <dgm:cxn modelId="{7D6324B7-B6CF-4E87-BE71-B4C146178700}" type="presParOf" srcId="{B285A930-542D-4B9E-A205-11B055D0E1F5}" destId="{F3C50F06-E605-47E6-94DC-C77233A9D066}" srcOrd="0" destOrd="0" presId="urn:microsoft.com/office/officeart/2005/8/layout/orgChart1"/>
    <dgm:cxn modelId="{377C1A5A-D697-4896-9B18-978CCAAA9807}" type="presParOf" srcId="{B285A930-542D-4B9E-A205-11B055D0E1F5}" destId="{BC45BD44-2623-4273-8E6D-B4351E287C27}" srcOrd="1" destOrd="0" presId="urn:microsoft.com/office/officeart/2005/8/layout/orgChart1"/>
    <dgm:cxn modelId="{3619E4CA-81FC-466A-B498-C45F529C2598}" type="presParOf" srcId="{D409B44C-E9FA-44F8-82AC-257A5BF794D2}" destId="{E163FDEE-DDCF-47F4-BF24-FCC52158CEBF}" srcOrd="1" destOrd="0" presId="urn:microsoft.com/office/officeart/2005/8/layout/orgChart1"/>
    <dgm:cxn modelId="{1E4EDFF2-EEC7-4F34-A7B1-334C7A3C52AF}" type="presParOf" srcId="{D409B44C-E9FA-44F8-82AC-257A5BF794D2}" destId="{3745FB29-9DC2-4534-A7A9-EDC21801870A}" srcOrd="2" destOrd="0" presId="urn:microsoft.com/office/officeart/2005/8/layout/orgChart1"/>
    <dgm:cxn modelId="{EEF6D8A6-94BC-4209-8FFC-24D30CD8AAED}" type="presParOf" srcId="{8F49019D-8F03-4C8E-B273-9BD69FE7D51D}" destId="{98DCE55D-77F6-4694-A188-DB335FDAA6F2}" srcOrd="2" destOrd="0" presId="urn:microsoft.com/office/officeart/2005/8/layout/orgChart1"/>
    <dgm:cxn modelId="{D02D807C-9749-4B2F-B8BB-A1B67B0836EC}" type="presParOf" srcId="{749CC67F-A631-4F79-B1DA-0DFF718A3D3D}" destId="{761AC5AC-7E9D-437D-B6CB-C5A915423388}" srcOrd="2" destOrd="0" presId="urn:microsoft.com/office/officeart/2005/8/layout/orgChart1"/>
    <dgm:cxn modelId="{6C9FFB21-BFB9-4A6D-B952-769C7D498182}" type="presParOf" srcId="{749CC67F-A631-4F79-B1DA-0DFF718A3D3D}" destId="{8FA8694C-CDFD-4E1C-97C3-D17F72FD7076}" srcOrd="3" destOrd="0" presId="urn:microsoft.com/office/officeart/2005/8/layout/orgChart1"/>
    <dgm:cxn modelId="{F6C5095F-3E65-44A6-B1E5-240E2A16FE65}" type="presParOf" srcId="{8FA8694C-CDFD-4E1C-97C3-D17F72FD7076}" destId="{03267CF7-7163-472E-9490-8E42B26FEFDD}" srcOrd="0" destOrd="0" presId="urn:microsoft.com/office/officeart/2005/8/layout/orgChart1"/>
    <dgm:cxn modelId="{941970A6-31FC-4178-99D6-D6A0BFBB5965}" type="presParOf" srcId="{03267CF7-7163-472E-9490-8E42B26FEFDD}" destId="{8124EFBD-27F3-43AD-B8DD-0F9BB5EE7C06}" srcOrd="0" destOrd="0" presId="urn:microsoft.com/office/officeart/2005/8/layout/orgChart1"/>
    <dgm:cxn modelId="{89030131-091A-4D21-9E31-67B161FB8954}" type="presParOf" srcId="{03267CF7-7163-472E-9490-8E42B26FEFDD}" destId="{4BF1C578-D8A6-402D-8B0B-2F4230164F30}" srcOrd="1" destOrd="0" presId="urn:microsoft.com/office/officeart/2005/8/layout/orgChart1"/>
    <dgm:cxn modelId="{BE68CD81-C6C6-4B6E-81A7-A8111383A8C5}" type="presParOf" srcId="{8FA8694C-CDFD-4E1C-97C3-D17F72FD7076}" destId="{C88F56C6-F64E-4729-9DC4-BB76476CA79C}" srcOrd="1" destOrd="0" presId="urn:microsoft.com/office/officeart/2005/8/layout/orgChart1"/>
    <dgm:cxn modelId="{DC5FF084-52F5-4249-B6F2-8D55F79C262E}" type="presParOf" srcId="{C88F56C6-F64E-4729-9DC4-BB76476CA79C}" destId="{BED77A21-90A1-4C35-8B9C-0B85593B845F}" srcOrd="0" destOrd="0" presId="urn:microsoft.com/office/officeart/2005/8/layout/orgChart1"/>
    <dgm:cxn modelId="{B0229AE2-4D5D-4E56-BAAB-49F605E062BB}" type="presParOf" srcId="{C88F56C6-F64E-4729-9DC4-BB76476CA79C}" destId="{6B0FC073-20CA-4FBF-9773-DF2F6E840660}" srcOrd="1" destOrd="0" presId="urn:microsoft.com/office/officeart/2005/8/layout/orgChart1"/>
    <dgm:cxn modelId="{8FE67D08-1923-4D43-B34A-8848EA8B2417}" type="presParOf" srcId="{6B0FC073-20CA-4FBF-9773-DF2F6E840660}" destId="{6EFB5223-A160-45EC-9C17-866A0A23AF9F}" srcOrd="0" destOrd="0" presId="urn:microsoft.com/office/officeart/2005/8/layout/orgChart1"/>
    <dgm:cxn modelId="{80E3504E-529D-4FD4-AB08-760879E0068C}" type="presParOf" srcId="{6EFB5223-A160-45EC-9C17-866A0A23AF9F}" destId="{7AE5289F-B0B8-4260-842C-7561B3659CEF}" srcOrd="0" destOrd="0" presId="urn:microsoft.com/office/officeart/2005/8/layout/orgChart1"/>
    <dgm:cxn modelId="{F3C442D0-D4A9-441B-81DC-04EEB1376141}" type="presParOf" srcId="{6EFB5223-A160-45EC-9C17-866A0A23AF9F}" destId="{876787C9-8DB4-4CC7-B26F-CEEFCE1C561D}" srcOrd="1" destOrd="0" presId="urn:microsoft.com/office/officeart/2005/8/layout/orgChart1"/>
    <dgm:cxn modelId="{DC9AD0AB-0B47-4872-83A0-5526BAD6680F}" type="presParOf" srcId="{6B0FC073-20CA-4FBF-9773-DF2F6E840660}" destId="{FC5452BA-075A-44BF-BD22-0C5A71F43C77}" srcOrd="1" destOrd="0" presId="urn:microsoft.com/office/officeart/2005/8/layout/orgChart1"/>
    <dgm:cxn modelId="{CF08CCFE-2850-4590-A6B7-4DC3AFB69561}" type="presParOf" srcId="{6B0FC073-20CA-4FBF-9773-DF2F6E840660}" destId="{11A5FAB2-2496-4179-AE6B-D1E7FF4A4A6A}" srcOrd="2" destOrd="0" presId="urn:microsoft.com/office/officeart/2005/8/layout/orgChart1"/>
    <dgm:cxn modelId="{CF610F1C-9694-4B71-BEB0-6A9595872587}" type="presParOf" srcId="{8FA8694C-CDFD-4E1C-97C3-D17F72FD7076}" destId="{DF22A853-3CF1-43EE-9447-7A92C44F3303}" srcOrd="2" destOrd="0" presId="urn:microsoft.com/office/officeart/2005/8/layout/orgChart1"/>
    <dgm:cxn modelId="{E5FC41DB-14B0-4EE3-B081-DA8D23968E27}" type="presParOf" srcId="{749CC67F-A631-4F79-B1DA-0DFF718A3D3D}" destId="{82D40B19-70EF-401E-954E-01D831DF8A6F}" srcOrd="4" destOrd="0" presId="urn:microsoft.com/office/officeart/2005/8/layout/orgChart1"/>
    <dgm:cxn modelId="{5884F07B-98AD-408E-AF2E-23752DA6DD16}" type="presParOf" srcId="{749CC67F-A631-4F79-B1DA-0DFF718A3D3D}" destId="{56F85C26-D4A0-4371-8652-D167DE8172BA}" srcOrd="5" destOrd="0" presId="urn:microsoft.com/office/officeart/2005/8/layout/orgChart1"/>
    <dgm:cxn modelId="{37FA2729-276C-4D04-8742-540CA9090D02}" type="presParOf" srcId="{56F85C26-D4A0-4371-8652-D167DE8172BA}" destId="{C20D0CF0-5D0E-4616-80A7-34D7BFD1CF47}" srcOrd="0" destOrd="0" presId="urn:microsoft.com/office/officeart/2005/8/layout/orgChart1"/>
    <dgm:cxn modelId="{EA2206F6-66D0-4AD3-B502-C9B1F580C90C}" type="presParOf" srcId="{C20D0CF0-5D0E-4616-80A7-34D7BFD1CF47}" destId="{00351653-59BC-4F93-83DD-A85E1024607F}" srcOrd="0" destOrd="0" presId="urn:microsoft.com/office/officeart/2005/8/layout/orgChart1"/>
    <dgm:cxn modelId="{B2EC6F07-1B25-436B-AE1B-F00B5B026FA1}" type="presParOf" srcId="{C20D0CF0-5D0E-4616-80A7-34D7BFD1CF47}" destId="{0CFB3944-F6F1-4AB7-AC39-C0D8D31CB602}" srcOrd="1" destOrd="0" presId="urn:microsoft.com/office/officeart/2005/8/layout/orgChart1"/>
    <dgm:cxn modelId="{B54CD578-293B-498A-8A03-F06712F3BA15}" type="presParOf" srcId="{56F85C26-D4A0-4371-8652-D167DE8172BA}" destId="{0EFC40D1-28F1-4292-A2A1-B35AB07F2B0B}" srcOrd="1" destOrd="0" presId="urn:microsoft.com/office/officeart/2005/8/layout/orgChart1"/>
    <dgm:cxn modelId="{89F2F933-FABB-450C-B0B9-B985E553EC7B}" type="presParOf" srcId="{0EFC40D1-28F1-4292-A2A1-B35AB07F2B0B}" destId="{51A9F7D2-3D85-480E-ACDB-5588FAD530DA}" srcOrd="0" destOrd="0" presId="urn:microsoft.com/office/officeart/2005/8/layout/orgChart1"/>
    <dgm:cxn modelId="{C7ACA40A-2CF8-4776-8142-FFCE4635052D}" type="presParOf" srcId="{0EFC40D1-28F1-4292-A2A1-B35AB07F2B0B}" destId="{18D6DBE5-9B3D-45A2-9A28-B960D3BA695A}" srcOrd="1" destOrd="0" presId="urn:microsoft.com/office/officeart/2005/8/layout/orgChart1"/>
    <dgm:cxn modelId="{34B61F3A-80E5-49E2-944B-1B3FB9008FA1}" type="presParOf" srcId="{18D6DBE5-9B3D-45A2-9A28-B960D3BA695A}" destId="{0A02DF52-2EFB-44CF-964F-44EB8B4DAC7D}" srcOrd="0" destOrd="0" presId="urn:microsoft.com/office/officeart/2005/8/layout/orgChart1"/>
    <dgm:cxn modelId="{CAEF2EBD-EDE3-4A28-93ED-EF85FEA007BF}" type="presParOf" srcId="{0A02DF52-2EFB-44CF-964F-44EB8B4DAC7D}" destId="{FE492AE2-FEF3-4124-8CF6-0F5B03695DBB}" srcOrd="0" destOrd="0" presId="urn:microsoft.com/office/officeart/2005/8/layout/orgChart1"/>
    <dgm:cxn modelId="{E27EB2A2-421F-43F2-8F8B-FAB3D53BF8C2}" type="presParOf" srcId="{0A02DF52-2EFB-44CF-964F-44EB8B4DAC7D}" destId="{F830ADEE-0AE4-49DA-ACA4-338A85A5358B}" srcOrd="1" destOrd="0" presId="urn:microsoft.com/office/officeart/2005/8/layout/orgChart1"/>
    <dgm:cxn modelId="{BA3BF56A-3335-4713-B226-90A227A45EA9}" type="presParOf" srcId="{18D6DBE5-9B3D-45A2-9A28-B960D3BA695A}" destId="{5C0486D6-0217-4E3D-AE94-EFD76764C06A}" srcOrd="1" destOrd="0" presId="urn:microsoft.com/office/officeart/2005/8/layout/orgChart1"/>
    <dgm:cxn modelId="{68997F93-A03B-406F-A31B-C43CD47A6AAA}" type="presParOf" srcId="{18D6DBE5-9B3D-45A2-9A28-B960D3BA695A}" destId="{1659DE67-FC8C-4050-9662-FE79BD0D574F}" srcOrd="2" destOrd="0" presId="urn:microsoft.com/office/officeart/2005/8/layout/orgChart1"/>
    <dgm:cxn modelId="{0EB95FFB-1CCF-4B58-8CDE-4011800982CE}" type="presParOf" srcId="{56F85C26-D4A0-4371-8652-D167DE8172BA}" destId="{8BFEF2E4-6CBA-4D40-BB41-9BD2C307A1D2}" srcOrd="2" destOrd="0" presId="urn:microsoft.com/office/officeart/2005/8/layout/orgChart1"/>
    <dgm:cxn modelId="{60671900-02F4-4298-A81A-258349FCD5BC}" type="presParOf" srcId="{749CC67F-A631-4F79-B1DA-0DFF718A3D3D}" destId="{DD1AD10E-1623-4486-BAD3-951372BF9D8F}" srcOrd="6" destOrd="0" presId="urn:microsoft.com/office/officeart/2005/8/layout/orgChart1"/>
    <dgm:cxn modelId="{FEA3BE32-E62A-45C6-9F8B-60C24A626DB2}" type="presParOf" srcId="{749CC67F-A631-4F79-B1DA-0DFF718A3D3D}" destId="{8418A8E8-AE66-4E0A-84E5-0EEF5B5F911C}" srcOrd="7" destOrd="0" presId="urn:microsoft.com/office/officeart/2005/8/layout/orgChart1"/>
    <dgm:cxn modelId="{2FC8EBF3-E506-4D9A-BA7B-823B4D439FBB}" type="presParOf" srcId="{8418A8E8-AE66-4E0A-84E5-0EEF5B5F911C}" destId="{38C96AD6-FD84-496F-AB46-16EB2E809DFB}" srcOrd="0" destOrd="0" presId="urn:microsoft.com/office/officeart/2005/8/layout/orgChart1"/>
    <dgm:cxn modelId="{543612D1-05A9-4510-BE3E-7D51C9564135}" type="presParOf" srcId="{38C96AD6-FD84-496F-AB46-16EB2E809DFB}" destId="{F1CF5825-8C2B-4E3D-9FEE-93BD118F27DC}" srcOrd="0" destOrd="0" presId="urn:microsoft.com/office/officeart/2005/8/layout/orgChart1"/>
    <dgm:cxn modelId="{EFE37108-271B-4B04-ACE9-6615BFC67264}" type="presParOf" srcId="{38C96AD6-FD84-496F-AB46-16EB2E809DFB}" destId="{3ABBD1F0-757D-489B-A83C-A62CF495435B}" srcOrd="1" destOrd="0" presId="urn:microsoft.com/office/officeart/2005/8/layout/orgChart1"/>
    <dgm:cxn modelId="{9D1075C4-AF9A-4224-A18C-99F8629EFA2B}" type="presParOf" srcId="{8418A8E8-AE66-4E0A-84E5-0EEF5B5F911C}" destId="{3367044D-B2E0-4CF6-85C2-3E35C13FBA5A}" srcOrd="1" destOrd="0" presId="urn:microsoft.com/office/officeart/2005/8/layout/orgChart1"/>
    <dgm:cxn modelId="{FB77306D-24EE-435A-8149-E631841801F5}" type="presParOf" srcId="{3367044D-B2E0-4CF6-85C2-3E35C13FBA5A}" destId="{1D840977-D194-47D7-AE8C-C5B7AE431ECE}" srcOrd="0" destOrd="0" presId="urn:microsoft.com/office/officeart/2005/8/layout/orgChart1"/>
    <dgm:cxn modelId="{6607F303-0F41-4B1C-9243-784399A89F4C}" type="presParOf" srcId="{3367044D-B2E0-4CF6-85C2-3E35C13FBA5A}" destId="{800404F6-B3CC-43D1-9214-40BEA3ACD8A3}" srcOrd="1" destOrd="0" presId="urn:microsoft.com/office/officeart/2005/8/layout/orgChart1"/>
    <dgm:cxn modelId="{DFFD4B1C-1432-4237-8BC2-123C3C588929}" type="presParOf" srcId="{800404F6-B3CC-43D1-9214-40BEA3ACD8A3}" destId="{B16C2CEA-72CA-4D99-B0A6-190FB41BEA35}" srcOrd="0" destOrd="0" presId="urn:microsoft.com/office/officeart/2005/8/layout/orgChart1"/>
    <dgm:cxn modelId="{B0EE0A8E-05A4-4BFF-834E-1E500E8D578B}" type="presParOf" srcId="{B16C2CEA-72CA-4D99-B0A6-190FB41BEA35}" destId="{800B5A15-247F-47EB-AC8B-75BB875C0EB5}" srcOrd="0" destOrd="0" presId="urn:microsoft.com/office/officeart/2005/8/layout/orgChart1"/>
    <dgm:cxn modelId="{850323A1-E60A-42BA-B907-5C7F673E9FE9}" type="presParOf" srcId="{B16C2CEA-72CA-4D99-B0A6-190FB41BEA35}" destId="{E3AD0EA9-2F70-491E-9811-75ECEB3E7D4C}" srcOrd="1" destOrd="0" presId="urn:microsoft.com/office/officeart/2005/8/layout/orgChart1"/>
    <dgm:cxn modelId="{CEF4D200-E79D-44DE-BF09-1CF713BE6BC8}" type="presParOf" srcId="{800404F6-B3CC-43D1-9214-40BEA3ACD8A3}" destId="{5E572553-243C-4A96-9BCE-2760B357C904}" srcOrd="1" destOrd="0" presId="urn:microsoft.com/office/officeart/2005/8/layout/orgChart1"/>
    <dgm:cxn modelId="{42C72C6B-6628-42D0-A5DF-172B746645B6}" type="presParOf" srcId="{800404F6-B3CC-43D1-9214-40BEA3ACD8A3}" destId="{FB408367-EE74-4DA9-AEF5-451FBCF9245F}" srcOrd="2" destOrd="0" presId="urn:microsoft.com/office/officeart/2005/8/layout/orgChart1"/>
    <dgm:cxn modelId="{770FE407-464C-46AF-AA52-4719B484D032}" type="presParOf" srcId="{8418A8E8-AE66-4E0A-84E5-0EEF5B5F911C}" destId="{A99CF9A9-036B-4069-A77D-128EEC30F2E1}" srcOrd="2" destOrd="0" presId="urn:microsoft.com/office/officeart/2005/8/layout/orgChart1"/>
    <dgm:cxn modelId="{A0230A18-0A1E-47D1-921F-23D6E965630C}" type="presParOf" srcId="{D0966C53-83DC-4551-ACA0-FE5FA0AA3C09}" destId="{CCBFF0A5-B46F-4F2F-8B81-ECF1669A3ADA}" srcOrd="2" destOrd="0" presId="urn:microsoft.com/office/officeart/2005/8/layout/orgChart1"/>
    <dgm:cxn modelId="{3C243142-4BA5-40DD-B08B-96CCC752EF1B}" type="presParOf" srcId="{CCBFF0A5-B46F-4F2F-8B81-ECF1669A3ADA}" destId="{78539891-EC81-4686-B2C5-7097B4C8860E}" srcOrd="0" destOrd="0" presId="urn:microsoft.com/office/officeart/2005/8/layout/orgChart1"/>
    <dgm:cxn modelId="{14FFB579-D5D1-4C4B-AD13-AD4482B47A31}" type="presParOf" srcId="{CCBFF0A5-B46F-4F2F-8B81-ECF1669A3ADA}" destId="{97D48203-D7B3-4171-80B7-4D0E144458BB}" srcOrd="1" destOrd="0" presId="urn:microsoft.com/office/officeart/2005/8/layout/orgChart1"/>
    <dgm:cxn modelId="{FB1907EB-46CD-4F1C-9DE2-923DDC979C79}" type="presParOf" srcId="{97D48203-D7B3-4171-80B7-4D0E144458BB}" destId="{39BB67B7-1FBD-4B84-96A1-E2481EDFB664}" srcOrd="0" destOrd="0" presId="urn:microsoft.com/office/officeart/2005/8/layout/orgChart1"/>
    <dgm:cxn modelId="{9BA9AFC8-02C3-48F8-8E1B-11DDC0EB0798}" type="presParOf" srcId="{39BB67B7-1FBD-4B84-96A1-E2481EDFB664}" destId="{D95D69F3-B15B-4918-8212-121C9D904B74}" srcOrd="0" destOrd="0" presId="urn:microsoft.com/office/officeart/2005/8/layout/orgChart1"/>
    <dgm:cxn modelId="{FE4ED43B-F6D5-461B-8878-ED83C5968134}" type="presParOf" srcId="{39BB67B7-1FBD-4B84-96A1-E2481EDFB664}" destId="{E80E8CED-64A2-4AA2-B196-90960CB7E50E}" srcOrd="1" destOrd="0" presId="urn:microsoft.com/office/officeart/2005/8/layout/orgChart1"/>
    <dgm:cxn modelId="{9D76B93F-065E-440E-B4FD-24CA18854861}" type="presParOf" srcId="{97D48203-D7B3-4171-80B7-4D0E144458BB}" destId="{61562AE4-82F1-4BCC-BCD3-550FFA7DC47F}" srcOrd="1" destOrd="0" presId="urn:microsoft.com/office/officeart/2005/8/layout/orgChart1"/>
    <dgm:cxn modelId="{E3D778EF-145D-4D53-86C7-03E36FC0ED20}" type="presParOf" srcId="{97D48203-D7B3-4171-80B7-4D0E144458BB}" destId="{913734AC-3587-4A9C-A5F5-E0AE658C291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606049-8121-4574-9343-0D4AA616AA3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4AF343C-F9C3-4008-B9B1-507641711213}">
      <dgm:prSet/>
      <dgm:spPr/>
      <dgm:t>
        <a:bodyPr/>
        <a:lstStyle/>
        <a:p>
          <a:r>
            <a:rPr lang="en-US" b="1"/>
            <a:t>Co-Chairs: </a:t>
          </a:r>
          <a:endParaRPr lang="en-US"/>
        </a:p>
      </dgm:t>
    </dgm:pt>
    <dgm:pt modelId="{2D6103E5-BE42-469B-A930-DEE946565BB0}" type="parTrans" cxnId="{DE9EB8F4-E4AD-4E69-A8EB-BB40FFAA4827}">
      <dgm:prSet/>
      <dgm:spPr/>
      <dgm:t>
        <a:bodyPr/>
        <a:lstStyle/>
        <a:p>
          <a:endParaRPr lang="en-US"/>
        </a:p>
      </dgm:t>
    </dgm:pt>
    <dgm:pt modelId="{99B64767-4205-4085-A598-9C7E1A621558}" type="sibTrans" cxnId="{DE9EB8F4-E4AD-4E69-A8EB-BB40FFAA4827}">
      <dgm:prSet/>
      <dgm:spPr/>
      <dgm:t>
        <a:bodyPr/>
        <a:lstStyle/>
        <a:p>
          <a:endParaRPr lang="en-US"/>
        </a:p>
      </dgm:t>
    </dgm:pt>
    <dgm:pt modelId="{AC890E1F-BF53-475A-B565-CB464ED9EA84}">
      <dgm:prSet/>
      <dgm:spPr/>
      <dgm:t>
        <a:bodyPr/>
        <a:lstStyle/>
        <a:p>
          <a:r>
            <a:rPr lang="en-US" b="1"/>
            <a:t>Kesh Kesavadas</a:t>
          </a:r>
          <a:r>
            <a:rPr lang="en-US"/>
            <a:t>, Vice President for Research and Economic Development</a:t>
          </a:r>
        </a:p>
      </dgm:t>
    </dgm:pt>
    <dgm:pt modelId="{F2C94363-4D43-4C51-BF9B-13CB49FA04C1}" type="parTrans" cxnId="{1BECA36F-D7E2-4D7B-9F46-A9A25D03E301}">
      <dgm:prSet/>
      <dgm:spPr/>
      <dgm:t>
        <a:bodyPr/>
        <a:lstStyle/>
        <a:p>
          <a:endParaRPr lang="en-US"/>
        </a:p>
      </dgm:t>
    </dgm:pt>
    <dgm:pt modelId="{01C9FE09-7DC6-4BB7-A5BB-036796A46673}" type="sibTrans" cxnId="{1BECA36F-D7E2-4D7B-9F46-A9A25D03E301}">
      <dgm:prSet/>
      <dgm:spPr/>
      <dgm:t>
        <a:bodyPr/>
        <a:lstStyle/>
        <a:p>
          <a:endParaRPr lang="en-US"/>
        </a:p>
      </dgm:t>
    </dgm:pt>
    <dgm:pt modelId="{2D2C9BB3-B79A-4C19-AF15-45DD2527BCD3}">
      <dgm:prSet/>
      <dgm:spPr/>
      <dgm:t>
        <a:bodyPr/>
        <a:lstStyle/>
        <a:p>
          <a:r>
            <a:rPr lang="en-US" b="1"/>
            <a:t>Carol H. Kim</a:t>
          </a:r>
          <a:r>
            <a:rPr lang="en-US"/>
            <a:t>, Provost and Senior Vice President for Academic Affairs</a:t>
          </a:r>
        </a:p>
      </dgm:t>
    </dgm:pt>
    <dgm:pt modelId="{FE633AFA-615B-4555-9DDD-5A0A10B58247}" type="parTrans" cxnId="{EB81F80D-B5F5-4D9C-AEB3-AF98D9D90231}">
      <dgm:prSet/>
      <dgm:spPr/>
      <dgm:t>
        <a:bodyPr/>
        <a:lstStyle/>
        <a:p>
          <a:endParaRPr lang="en-US"/>
        </a:p>
      </dgm:t>
    </dgm:pt>
    <dgm:pt modelId="{785DC61C-CB81-4127-9F80-1883AEDA4491}" type="sibTrans" cxnId="{EB81F80D-B5F5-4D9C-AEB3-AF98D9D90231}">
      <dgm:prSet/>
      <dgm:spPr/>
      <dgm:t>
        <a:bodyPr/>
        <a:lstStyle/>
        <a:p>
          <a:endParaRPr lang="en-US"/>
        </a:p>
      </dgm:t>
    </dgm:pt>
    <dgm:pt modelId="{FECF2433-7E88-47D2-877C-7767FB14949C}">
      <dgm:prSet/>
      <dgm:spPr/>
      <dgm:t>
        <a:bodyPr/>
        <a:lstStyle/>
        <a:p>
          <a:r>
            <a:rPr lang="en-US" b="1"/>
            <a:t>Members: </a:t>
          </a:r>
          <a:endParaRPr lang="en-US"/>
        </a:p>
      </dgm:t>
    </dgm:pt>
    <dgm:pt modelId="{F547D41D-8AEB-4F5F-B17D-E116D78CC923}" type="parTrans" cxnId="{F08CD6C6-34C4-4F63-95B2-D6288D606643}">
      <dgm:prSet/>
      <dgm:spPr/>
      <dgm:t>
        <a:bodyPr/>
        <a:lstStyle/>
        <a:p>
          <a:endParaRPr lang="en-US"/>
        </a:p>
      </dgm:t>
    </dgm:pt>
    <dgm:pt modelId="{9405AECE-44BE-435B-9FA5-249670156082}" type="sibTrans" cxnId="{F08CD6C6-34C4-4F63-95B2-D6288D606643}">
      <dgm:prSet/>
      <dgm:spPr/>
      <dgm:t>
        <a:bodyPr/>
        <a:lstStyle/>
        <a:p>
          <a:endParaRPr lang="en-US"/>
        </a:p>
      </dgm:t>
    </dgm:pt>
    <dgm:pt modelId="{2F0F34B9-A498-466E-A1B8-FD36E82FFBC3}">
      <dgm:prSet/>
      <dgm:spPr/>
      <dgm:t>
        <a:bodyPr/>
        <a:lstStyle/>
        <a:p>
          <a:r>
            <a:rPr lang="en-US" b="1"/>
            <a:t>Nathaniel Cady</a:t>
          </a:r>
          <a:r>
            <a:rPr lang="en-US"/>
            <a:t>, Interim Vice President of Research, SUNY Poly</a:t>
          </a:r>
        </a:p>
      </dgm:t>
    </dgm:pt>
    <dgm:pt modelId="{0CBB6C13-9F4B-4764-99AF-FA19F212B101}" type="parTrans" cxnId="{9FCD6A03-9E7C-406E-B9CF-60FEEA55C129}">
      <dgm:prSet/>
      <dgm:spPr/>
      <dgm:t>
        <a:bodyPr/>
        <a:lstStyle/>
        <a:p>
          <a:endParaRPr lang="en-US"/>
        </a:p>
      </dgm:t>
    </dgm:pt>
    <dgm:pt modelId="{0C8DA5CA-D695-4BBA-9E52-D79CD8B7AEF4}" type="sibTrans" cxnId="{9FCD6A03-9E7C-406E-B9CF-60FEEA55C129}">
      <dgm:prSet/>
      <dgm:spPr/>
      <dgm:t>
        <a:bodyPr/>
        <a:lstStyle/>
        <a:p>
          <a:endParaRPr lang="en-US"/>
        </a:p>
      </dgm:t>
    </dgm:pt>
    <dgm:pt modelId="{4CFB577E-34D8-4133-9970-84CFA8D8C649}">
      <dgm:prSet/>
      <dgm:spPr/>
      <dgm:t>
        <a:bodyPr/>
        <a:lstStyle/>
        <a:p>
          <a:r>
            <a:rPr lang="en-US" b="1"/>
            <a:t>Margaret Gullick</a:t>
          </a:r>
          <a:r>
            <a:rPr lang="en-US"/>
            <a:t>, Director, Center for Human Services Research</a:t>
          </a:r>
        </a:p>
      </dgm:t>
    </dgm:pt>
    <dgm:pt modelId="{46F5421B-9167-423F-8E07-72741ADA022F}" type="parTrans" cxnId="{9D228F28-4F68-4F38-B9AC-937A0095C479}">
      <dgm:prSet/>
      <dgm:spPr/>
      <dgm:t>
        <a:bodyPr/>
        <a:lstStyle/>
        <a:p>
          <a:endParaRPr lang="en-US"/>
        </a:p>
      </dgm:t>
    </dgm:pt>
    <dgm:pt modelId="{76F9E488-18EF-4997-98BA-F068BFAC893A}" type="sibTrans" cxnId="{9D228F28-4F68-4F38-B9AC-937A0095C479}">
      <dgm:prSet/>
      <dgm:spPr/>
      <dgm:t>
        <a:bodyPr/>
        <a:lstStyle/>
        <a:p>
          <a:endParaRPr lang="en-US"/>
        </a:p>
      </dgm:t>
    </dgm:pt>
    <dgm:pt modelId="{64590E64-F305-42E5-B362-55745CA04D48}">
      <dgm:prSet/>
      <dgm:spPr/>
      <dgm:t>
        <a:bodyPr/>
        <a:lstStyle/>
        <a:p>
          <a:r>
            <a:rPr lang="en-US" b="1"/>
            <a:t>Bahgat G. Sammakia</a:t>
          </a:r>
          <a:r>
            <a:rPr lang="en-US"/>
            <a:t>, Vice President of Research, Binghamton University</a:t>
          </a:r>
        </a:p>
      </dgm:t>
    </dgm:pt>
    <dgm:pt modelId="{C7C9D661-6B8E-4D14-802B-D2121151A465}" type="parTrans" cxnId="{19059486-A277-4079-ADDE-BC9B7DD31C48}">
      <dgm:prSet/>
      <dgm:spPr/>
      <dgm:t>
        <a:bodyPr/>
        <a:lstStyle/>
        <a:p>
          <a:endParaRPr lang="en-US"/>
        </a:p>
      </dgm:t>
    </dgm:pt>
    <dgm:pt modelId="{9B6B8BE9-6C0A-422F-BFE2-851282EF1482}" type="sibTrans" cxnId="{19059486-A277-4079-ADDE-BC9B7DD31C48}">
      <dgm:prSet/>
      <dgm:spPr/>
      <dgm:t>
        <a:bodyPr/>
        <a:lstStyle/>
        <a:p>
          <a:endParaRPr lang="en-US"/>
        </a:p>
      </dgm:t>
    </dgm:pt>
    <dgm:pt modelId="{0FC20BF1-4DFB-4B6F-89C2-2BB32968F063}">
      <dgm:prSet/>
      <dgm:spPr/>
      <dgm:t>
        <a:bodyPr/>
        <a:lstStyle/>
        <a:p>
          <a:r>
            <a:rPr lang="en-US" b="1"/>
            <a:t>Cheryl L. Dozier</a:t>
          </a:r>
          <a:r>
            <a:rPr lang="en-US"/>
            <a:t>, Associate Dean for Research, School of Education</a:t>
          </a:r>
        </a:p>
      </dgm:t>
    </dgm:pt>
    <dgm:pt modelId="{8D033A4B-5538-4976-AC62-4431C42D2596}" type="parTrans" cxnId="{FB3D6FFD-5174-4D7E-BCA5-D67A7A2A699B}">
      <dgm:prSet/>
      <dgm:spPr/>
      <dgm:t>
        <a:bodyPr/>
        <a:lstStyle/>
        <a:p>
          <a:endParaRPr lang="en-US"/>
        </a:p>
      </dgm:t>
    </dgm:pt>
    <dgm:pt modelId="{A0C6C257-9886-4B63-8C92-5E0CE1D29BBD}" type="sibTrans" cxnId="{FB3D6FFD-5174-4D7E-BCA5-D67A7A2A699B}">
      <dgm:prSet/>
      <dgm:spPr/>
      <dgm:t>
        <a:bodyPr/>
        <a:lstStyle/>
        <a:p>
          <a:endParaRPr lang="en-US"/>
        </a:p>
      </dgm:t>
    </dgm:pt>
    <dgm:pt modelId="{9CACCEA8-90FD-49B3-9743-9CC70403E7ED}">
      <dgm:prSet/>
      <dgm:spPr/>
      <dgm:t>
        <a:bodyPr/>
        <a:lstStyle/>
        <a:p>
          <a:r>
            <a:rPr lang="en-US" b="1"/>
            <a:t>Michele J. Grimm</a:t>
          </a:r>
          <a:r>
            <a:rPr lang="en-US"/>
            <a:t>, Dean, College of Engineering and Applied Sciences</a:t>
          </a:r>
        </a:p>
      </dgm:t>
    </dgm:pt>
    <dgm:pt modelId="{CDB46A31-FFC6-4EC9-92CF-9E871844E64A}" type="parTrans" cxnId="{E413D1DC-4C0C-44DC-8AF4-743C28DFF637}">
      <dgm:prSet/>
      <dgm:spPr/>
      <dgm:t>
        <a:bodyPr/>
        <a:lstStyle/>
        <a:p>
          <a:endParaRPr lang="en-US"/>
        </a:p>
      </dgm:t>
    </dgm:pt>
    <dgm:pt modelId="{60755F85-B218-4D6A-BC52-66EED2D7C249}" type="sibTrans" cxnId="{E413D1DC-4C0C-44DC-8AF4-743C28DFF637}">
      <dgm:prSet/>
      <dgm:spPr/>
      <dgm:t>
        <a:bodyPr/>
        <a:lstStyle/>
        <a:p>
          <a:endParaRPr lang="en-US"/>
        </a:p>
      </dgm:t>
    </dgm:pt>
    <dgm:pt modelId="{6F588AB8-538B-4C6B-BF1E-462C34B1F9E1}">
      <dgm:prSet/>
      <dgm:spPr/>
      <dgm:t>
        <a:bodyPr/>
        <a:lstStyle/>
        <a:p>
          <a:r>
            <a:rPr lang="en-US" b="1"/>
            <a:t>Jan T. Woodcock</a:t>
          </a:r>
          <a:r>
            <a:rPr lang="en-US"/>
            <a:t>, Director of Operations, NYS Weather and Climate Analytics Center of Excellence</a:t>
          </a:r>
        </a:p>
      </dgm:t>
    </dgm:pt>
    <dgm:pt modelId="{9690A18D-7DCE-4E6B-9BDB-AC47E63F5D90}" type="parTrans" cxnId="{D83627FF-2835-4883-9FDB-00377386B7E7}">
      <dgm:prSet/>
      <dgm:spPr/>
      <dgm:t>
        <a:bodyPr/>
        <a:lstStyle/>
        <a:p>
          <a:endParaRPr lang="en-US"/>
        </a:p>
      </dgm:t>
    </dgm:pt>
    <dgm:pt modelId="{4A6D37E3-B181-4E45-B398-E167393399D1}" type="sibTrans" cxnId="{D83627FF-2835-4883-9FDB-00377386B7E7}">
      <dgm:prSet/>
      <dgm:spPr/>
      <dgm:t>
        <a:bodyPr/>
        <a:lstStyle/>
        <a:p>
          <a:endParaRPr lang="en-US"/>
        </a:p>
      </dgm:t>
    </dgm:pt>
    <dgm:pt modelId="{2CE4DE58-A19E-48C0-AD77-14DBA04ED33D}" type="pres">
      <dgm:prSet presAssocID="{53606049-8121-4574-9343-0D4AA616AA3E}" presName="linear" presStyleCnt="0">
        <dgm:presLayoutVars>
          <dgm:animLvl val="lvl"/>
          <dgm:resizeHandles val="exact"/>
        </dgm:presLayoutVars>
      </dgm:prSet>
      <dgm:spPr/>
    </dgm:pt>
    <dgm:pt modelId="{C704AD55-ADA4-43E9-82B8-78D12BF8A814}" type="pres">
      <dgm:prSet presAssocID="{64AF343C-F9C3-4008-B9B1-507641711213}" presName="parentText" presStyleLbl="node1" presStyleIdx="0" presStyleCnt="2">
        <dgm:presLayoutVars>
          <dgm:chMax val="0"/>
          <dgm:bulletEnabled val="1"/>
        </dgm:presLayoutVars>
      </dgm:prSet>
      <dgm:spPr/>
    </dgm:pt>
    <dgm:pt modelId="{EC52BE69-29FB-4EBE-AA33-44B6F0D2C401}" type="pres">
      <dgm:prSet presAssocID="{64AF343C-F9C3-4008-B9B1-507641711213}" presName="childText" presStyleLbl="revTx" presStyleIdx="0" presStyleCnt="2">
        <dgm:presLayoutVars>
          <dgm:bulletEnabled val="1"/>
        </dgm:presLayoutVars>
      </dgm:prSet>
      <dgm:spPr/>
    </dgm:pt>
    <dgm:pt modelId="{62F8B2BF-DA46-448C-849A-6461D370B919}" type="pres">
      <dgm:prSet presAssocID="{FECF2433-7E88-47D2-877C-7767FB14949C}" presName="parentText" presStyleLbl="node1" presStyleIdx="1" presStyleCnt="2">
        <dgm:presLayoutVars>
          <dgm:chMax val="0"/>
          <dgm:bulletEnabled val="1"/>
        </dgm:presLayoutVars>
      </dgm:prSet>
      <dgm:spPr/>
    </dgm:pt>
    <dgm:pt modelId="{F7C67E0A-E3D6-4CC2-B59C-796120BE636C}" type="pres">
      <dgm:prSet presAssocID="{FECF2433-7E88-47D2-877C-7767FB14949C}" presName="childText" presStyleLbl="revTx" presStyleIdx="1" presStyleCnt="2">
        <dgm:presLayoutVars>
          <dgm:bulletEnabled val="1"/>
        </dgm:presLayoutVars>
      </dgm:prSet>
      <dgm:spPr/>
    </dgm:pt>
  </dgm:ptLst>
  <dgm:cxnLst>
    <dgm:cxn modelId="{9FCD6A03-9E7C-406E-B9CF-60FEEA55C129}" srcId="{FECF2433-7E88-47D2-877C-7767FB14949C}" destId="{2F0F34B9-A498-466E-A1B8-FD36E82FFBC3}" srcOrd="0" destOrd="0" parTransId="{0CBB6C13-9F4B-4764-99AF-FA19F212B101}" sibTransId="{0C8DA5CA-D695-4BBA-9E52-D79CD8B7AEF4}"/>
    <dgm:cxn modelId="{EB81F80D-B5F5-4D9C-AEB3-AF98D9D90231}" srcId="{64AF343C-F9C3-4008-B9B1-507641711213}" destId="{2D2C9BB3-B79A-4C19-AF15-45DD2527BCD3}" srcOrd="1" destOrd="0" parTransId="{FE633AFA-615B-4555-9DDD-5A0A10B58247}" sibTransId="{785DC61C-CB81-4127-9F80-1883AEDA4491}"/>
    <dgm:cxn modelId="{83A82821-5000-4B0D-B5F8-707AC7DC1413}" type="presOf" srcId="{6F588AB8-538B-4C6B-BF1E-462C34B1F9E1}" destId="{F7C67E0A-E3D6-4CC2-B59C-796120BE636C}" srcOrd="0" destOrd="5" presId="urn:microsoft.com/office/officeart/2005/8/layout/vList2"/>
    <dgm:cxn modelId="{9D228F28-4F68-4F38-B9AC-937A0095C479}" srcId="{FECF2433-7E88-47D2-877C-7767FB14949C}" destId="{4CFB577E-34D8-4133-9970-84CFA8D8C649}" srcOrd="3" destOrd="0" parTransId="{46F5421B-9167-423F-8E07-72741ADA022F}" sibTransId="{76F9E488-18EF-4997-98BA-F068BFAC893A}"/>
    <dgm:cxn modelId="{0F28E329-B3CD-4B44-B5F4-709E3D2D77EC}" type="presOf" srcId="{0FC20BF1-4DFB-4B6F-89C2-2BB32968F063}" destId="{F7C67E0A-E3D6-4CC2-B59C-796120BE636C}" srcOrd="0" destOrd="1" presId="urn:microsoft.com/office/officeart/2005/8/layout/vList2"/>
    <dgm:cxn modelId="{51577E2D-C858-4172-85FA-FFDFCA2D902A}" type="presOf" srcId="{64AF343C-F9C3-4008-B9B1-507641711213}" destId="{C704AD55-ADA4-43E9-82B8-78D12BF8A814}" srcOrd="0" destOrd="0" presId="urn:microsoft.com/office/officeart/2005/8/layout/vList2"/>
    <dgm:cxn modelId="{B18C9F30-53EF-4F97-8E49-D23A1E96F89B}" type="presOf" srcId="{AC890E1F-BF53-475A-B565-CB464ED9EA84}" destId="{EC52BE69-29FB-4EBE-AA33-44B6F0D2C401}" srcOrd="0" destOrd="0" presId="urn:microsoft.com/office/officeart/2005/8/layout/vList2"/>
    <dgm:cxn modelId="{39594257-6236-4C87-B813-305A7D7A1035}" type="presOf" srcId="{FECF2433-7E88-47D2-877C-7767FB14949C}" destId="{62F8B2BF-DA46-448C-849A-6461D370B919}" srcOrd="0" destOrd="0" presId="urn:microsoft.com/office/officeart/2005/8/layout/vList2"/>
    <dgm:cxn modelId="{1BECA36F-D7E2-4D7B-9F46-A9A25D03E301}" srcId="{64AF343C-F9C3-4008-B9B1-507641711213}" destId="{AC890E1F-BF53-475A-B565-CB464ED9EA84}" srcOrd="0" destOrd="0" parTransId="{F2C94363-4D43-4C51-BF9B-13CB49FA04C1}" sibTransId="{01C9FE09-7DC6-4BB7-A5BB-036796A46673}"/>
    <dgm:cxn modelId="{BBA3C375-EBF1-433E-9376-E4B3A0354769}" type="presOf" srcId="{9CACCEA8-90FD-49B3-9743-9CC70403E7ED}" destId="{F7C67E0A-E3D6-4CC2-B59C-796120BE636C}" srcOrd="0" destOrd="2" presId="urn:microsoft.com/office/officeart/2005/8/layout/vList2"/>
    <dgm:cxn modelId="{DF00087F-B646-4670-84F0-8DCD63D7E40A}" type="presOf" srcId="{4CFB577E-34D8-4133-9970-84CFA8D8C649}" destId="{F7C67E0A-E3D6-4CC2-B59C-796120BE636C}" srcOrd="0" destOrd="3" presId="urn:microsoft.com/office/officeart/2005/8/layout/vList2"/>
    <dgm:cxn modelId="{19059486-A277-4079-ADDE-BC9B7DD31C48}" srcId="{FECF2433-7E88-47D2-877C-7767FB14949C}" destId="{64590E64-F305-42E5-B362-55745CA04D48}" srcOrd="4" destOrd="0" parTransId="{C7C9D661-6B8E-4D14-802B-D2121151A465}" sibTransId="{9B6B8BE9-6C0A-422F-BFE2-851282EF1482}"/>
    <dgm:cxn modelId="{A54BA29E-F258-4CB7-8B7A-4C8EA0F3E3B4}" type="presOf" srcId="{64590E64-F305-42E5-B362-55745CA04D48}" destId="{F7C67E0A-E3D6-4CC2-B59C-796120BE636C}" srcOrd="0" destOrd="4" presId="urn:microsoft.com/office/officeart/2005/8/layout/vList2"/>
    <dgm:cxn modelId="{EA4172B9-69AC-4C82-9B5F-CC511E763FA5}" type="presOf" srcId="{53606049-8121-4574-9343-0D4AA616AA3E}" destId="{2CE4DE58-A19E-48C0-AD77-14DBA04ED33D}" srcOrd="0" destOrd="0" presId="urn:microsoft.com/office/officeart/2005/8/layout/vList2"/>
    <dgm:cxn modelId="{F08CD6C6-34C4-4F63-95B2-D6288D606643}" srcId="{53606049-8121-4574-9343-0D4AA616AA3E}" destId="{FECF2433-7E88-47D2-877C-7767FB14949C}" srcOrd="1" destOrd="0" parTransId="{F547D41D-8AEB-4F5F-B17D-E116D78CC923}" sibTransId="{9405AECE-44BE-435B-9FA5-249670156082}"/>
    <dgm:cxn modelId="{D4065CC7-4C5B-4464-9776-8706B3D145C2}" type="presOf" srcId="{2D2C9BB3-B79A-4C19-AF15-45DD2527BCD3}" destId="{EC52BE69-29FB-4EBE-AA33-44B6F0D2C401}" srcOrd="0" destOrd="1" presId="urn:microsoft.com/office/officeart/2005/8/layout/vList2"/>
    <dgm:cxn modelId="{E413D1DC-4C0C-44DC-8AF4-743C28DFF637}" srcId="{FECF2433-7E88-47D2-877C-7767FB14949C}" destId="{9CACCEA8-90FD-49B3-9743-9CC70403E7ED}" srcOrd="2" destOrd="0" parTransId="{CDB46A31-FFC6-4EC9-92CF-9E871844E64A}" sibTransId="{60755F85-B218-4D6A-BC52-66EED2D7C249}"/>
    <dgm:cxn modelId="{E13F3FE0-8559-4A43-8B91-2C12030F8DFD}" type="presOf" srcId="{2F0F34B9-A498-466E-A1B8-FD36E82FFBC3}" destId="{F7C67E0A-E3D6-4CC2-B59C-796120BE636C}" srcOrd="0" destOrd="0" presId="urn:microsoft.com/office/officeart/2005/8/layout/vList2"/>
    <dgm:cxn modelId="{DE9EB8F4-E4AD-4E69-A8EB-BB40FFAA4827}" srcId="{53606049-8121-4574-9343-0D4AA616AA3E}" destId="{64AF343C-F9C3-4008-B9B1-507641711213}" srcOrd="0" destOrd="0" parTransId="{2D6103E5-BE42-469B-A930-DEE946565BB0}" sibTransId="{99B64767-4205-4085-A598-9C7E1A621558}"/>
    <dgm:cxn modelId="{FB3D6FFD-5174-4D7E-BCA5-D67A7A2A699B}" srcId="{FECF2433-7E88-47D2-877C-7767FB14949C}" destId="{0FC20BF1-4DFB-4B6F-89C2-2BB32968F063}" srcOrd="1" destOrd="0" parTransId="{8D033A4B-5538-4976-AC62-4431C42D2596}" sibTransId="{A0C6C257-9886-4B63-8C92-5E0CE1D29BBD}"/>
    <dgm:cxn modelId="{D83627FF-2835-4883-9FDB-00377386B7E7}" srcId="{FECF2433-7E88-47D2-877C-7767FB14949C}" destId="{6F588AB8-538B-4C6B-BF1E-462C34B1F9E1}" srcOrd="5" destOrd="0" parTransId="{9690A18D-7DCE-4E6B-9BDB-AC47E63F5D90}" sibTransId="{4A6D37E3-B181-4E45-B398-E167393399D1}"/>
    <dgm:cxn modelId="{07D21B78-995B-4D0C-B382-21B355373CEE}" type="presParOf" srcId="{2CE4DE58-A19E-48C0-AD77-14DBA04ED33D}" destId="{C704AD55-ADA4-43E9-82B8-78D12BF8A814}" srcOrd="0" destOrd="0" presId="urn:microsoft.com/office/officeart/2005/8/layout/vList2"/>
    <dgm:cxn modelId="{C12CA985-629D-4ACF-B4DB-1B774ED2D3F2}" type="presParOf" srcId="{2CE4DE58-A19E-48C0-AD77-14DBA04ED33D}" destId="{EC52BE69-29FB-4EBE-AA33-44B6F0D2C401}" srcOrd="1" destOrd="0" presId="urn:microsoft.com/office/officeart/2005/8/layout/vList2"/>
    <dgm:cxn modelId="{9F6EA627-1A77-447D-AC5A-7D4945A87B1D}" type="presParOf" srcId="{2CE4DE58-A19E-48C0-AD77-14DBA04ED33D}" destId="{62F8B2BF-DA46-448C-849A-6461D370B919}" srcOrd="2" destOrd="0" presId="urn:microsoft.com/office/officeart/2005/8/layout/vList2"/>
    <dgm:cxn modelId="{049DD619-4526-45EC-811C-87768BE632D3}" type="presParOf" srcId="{2CE4DE58-A19E-48C0-AD77-14DBA04ED33D}" destId="{F7C67E0A-E3D6-4CC2-B59C-796120BE636C}"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4A6CD-C733-4EE0-BF94-F8170606956F}">
      <dsp:nvSpPr>
        <dsp:cNvPr id="0" name=""/>
        <dsp:cNvSpPr/>
      </dsp:nvSpPr>
      <dsp:spPr>
        <a:xfrm>
          <a:off x="1489593" y="2685"/>
          <a:ext cx="5958372" cy="1178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9" tIns="299307" rIns="115609" bIns="299307" numCol="1" spcCol="1270" anchor="ctr" anchorCtr="0">
          <a:noAutofit/>
        </a:bodyPr>
        <a:lstStyle/>
        <a:p>
          <a:pPr marL="0" lvl="0" indent="0" algn="l" defTabSz="711200">
            <a:lnSpc>
              <a:spcPct val="90000"/>
            </a:lnSpc>
            <a:spcBef>
              <a:spcPct val="0"/>
            </a:spcBef>
            <a:spcAft>
              <a:spcPct val="35000"/>
            </a:spcAft>
            <a:buNone/>
          </a:pPr>
          <a:r>
            <a:rPr lang="en-US" sz="1600" kern="1200"/>
            <a:t>Incentivize interdisciplinary research networks and collaborations across the humanities, social sciences and physical and life sciences, mathematics, and engineering.</a:t>
          </a:r>
        </a:p>
      </dsp:txBody>
      <dsp:txXfrm>
        <a:off x="1489593" y="2685"/>
        <a:ext cx="5958372" cy="1178372"/>
      </dsp:txXfrm>
    </dsp:sp>
    <dsp:sp modelId="{B85201F6-CD74-44F4-805A-8C131AFAE6D3}">
      <dsp:nvSpPr>
        <dsp:cNvPr id="0" name=""/>
        <dsp:cNvSpPr/>
      </dsp:nvSpPr>
      <dsp:spPr>
        <a:xfrm>
          <a:off x="0" y="2685"/>
          <a:ext cx="1489593" cy="11783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24" tIns="116397" rIns="78824" bIns="116397" numCol="1" spcCol="1270" anchor="ctr" anchorCtr="0">
          <a:noAutofit/>
        </a:bodyPr>
        <a:lstStyle/>
        <a:p>
          <a:pPr marL="0" lvl="0" indent="0" algn="ctr" defTabSz="889000">
            <a:lnSpc>
              <a:spcPct val="90000"/>
            </a:lnSpc>
            <a:spcBef>
              <a:spcPct val="0"/>
            </a:spcBef>
            <a:spcAft>
              <a:spcPct val="35000"/>
            </a:spcAft>
            <a:buNone/>
          </a:pPr>
          <a:r>
            <a:rPr lang="en-US" sz="2000" kern="1200"/>
            <a:t>Incentivize</a:t>
          </a:r>
        </a:p>
      </dsp:txBody>
      <dsp:txXfrm>
        <a:off x="0" y="2685"/>
        <a:ext cx="1489593" cy="1178372"/>
      </dsp:txXfrm>
    </dsp:sp>
    <dsp:sp modelId="{2EEAF182-163B-47DA-8F0E-77E5F4C2A25F}">
      <dsp:nvSpPr>
        <dsp:cNvPr id="0" name=""/>
        <dsp:cNvSpPr/>
      </dsp:nvSpPr>
      <dsp:spPr>
        <a:xfrm>
          <a:off x="1489593" y="1251760"/>
          <a:ext cx="5958372" cy="1178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9" tIns="299307" rIns="115609" bIns="299307" numCol="1" spcCol="1270" anchor="ctr" anchorCtr="0">
          <a:noAutofit/>
        </a:bodyPr>
        <a:lstStyle/>
        <a:p>
          <a:pPr marL="0" lvl="0" indent="0" algn="l" defTabSz="711200">
            <a:lnSpc>
              <a:spcPct val="90000"/>
            </a:lnSpc>
            <a:spcBef>
              <a:spcPct val="0"/>
            </a:spcBef>
            <a:spcAft>
              <a:spcPct val="35000"/>
            </a:spcAft>
            <a:buNone/>
          </a:pPr>
          <a:r>
            <a:rPr lang="en-US" sz="1600" kern="1200"/>
            <a:t>Build cutting-edge infrastructure in support of the interdisciplinary research enterprise.</a:t>
          </a:r>
        </a:p>
      </dsp:txBody>
      <dsp:txXfrm>
        <a:off x="1489593" y="1251760"/>
        <a:ext cx="5958372" cy="1178372"/>
      </dsp:txXfrm>
    </dsp:sp>
    <dsp:sp modelId="{74D5D9B6-5687-47C5-A342-E5E5624A5184}">
      <dsp:nvSpPr>
        <dsp:cNvPr id="0" name=""/>
        <dsp:cNvSpPr/>
      </dsp:nvSpPr>
      <dsp:spPr>
        <a:xfrm>
          <a:off x="0" y="1251760"/>
          <a:ext cx="1489593" cy="11783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24" tIns="116397" rIns="78824" bIns="116397" numCol="1" spcCol="1270" anchor="ctr" anchorCtr="0">
          <a:noAutofit/>
        </a:bodyPr>
        <a:lstStyle/>
        <a:p>
          <a:pPr marL="0" lvl="0" indent="0" algn="ctr" defTabSz="889000">
            <a:lnSpc>
              <a:spcPct val="90000"/>
            </a:lnSpc>
            <a:spcBef>
              <a:spcPct val="0"/>
            </a:spcBef>
            <a:spcAft>
              <a:spcPct val="35000"/>
            </a:spcAft>
            <a:buNone/>
          </a:pPr>
          <a:r>
            <a:rPr lang="en-US" sz="2000" kern="1200"/>
            <a:t>Build</a:t>
          </a:r>
        </a:p>
      </dsp:txBody>
      <dsp:txXfrm>
        <a:off x="0" y="1251760"/>
        <a:ext cx="1489593" cy="1178372"/>
      </dsp:txXfrm>
    </dsp:sp>
    <dsp:sp modelId="{72853E50-CA23-494E-ACC3-75EE6631E299}">
      <dsp:nvSpPr>
        <dsp:cNvPr id="0" name=""/>
        <dsp:cNvSpPr/>
      </dsp:nvSpPr>
      <dsp:spPr>
        <a:xfrm>
          <a:off x="1489593" y="2500834"/>
          <a:ext cx="5958372" cy="1178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9" tIns="299307" rIns="115609" bIns="299307" numCol="1" spcCol="1270" anchor="ctr" anchorCtr="0">
          <a:noAutofit/>
        </a:bodyPr>
        <a:lstStyle/>
        <a:p>
          <a:pPr marL="0" lvl="0" indent="0" algn="l" defTabSz="711200">
            <a:lnSpc>
              <a:spcPct val="90000"/>
            </a:lnSpc>
            <a:spcBef>
              <a:spcPct val="0"/>
            </a:spcBef>
            <a:spcAft>
              <a:spcPct val="35000"/>
            </a:spcAft>
            <a:buNone/>
          </a:pPr>
          <a:r>
            <a:rPr lang="en-US" sz="1600" kern="1200" dirty="0"/>
            <a:t>Provide institutional support for scholarly work</a:t>
          </a:r>
        </a:p>
      </dsp:txBody>
      <dsp:txXfrm>
        <a:off x="1489593" y="2500834"/>
        <a:ext cx="5958372" cy="1178372"/>
      </dsp:txXfrm>
    </dsp:sp>
    <dsp:sp modelId="{266FD5A8-AEC8-45D5-A432-D5C99714E6CB}">
      <dsp:nvSpPr>
        <dsp:cNvPr id="0" name=""/>
        <dsp:cNvSpPr/>
      </dsp:nvSpPr>
      <dsp:spPr>
        <a:xfrm>
          <a:off x="0" y="2500834"/>
          <a:ext cx="1489593" cy="11783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24" tIns="116397" rIns="78824" bIns="116397" numCol="1" spcCol="1270" anchor="ctr" anchorCtr="0">
          <a:noAutofit/>
        </a:bodyPr>
        <a:lstStyle/>
        <a:p>
          <a:pPr marL="0" lvl="0" indent="0" algn="ctr" defTabSz="889000">
            <a:lnSpc>
              <a:spcPct val="90000"/>
            </a:lnSpc>
            <a:spcBef>
              <a:spcPct val="0"/>
            </a:spcBef>
            <a:spcAft>
              <a:spcPct val="35000"/>
            </a:spcAft>
            <a:buNone/>
          </a:pPr>
          <a:r>
            <a:rPr lang="en-US" sz="2000" kern="1200"/>
            <a:t>Provide</a:t>
          </a:r>
        </a:p>
      </dsp:txBody>
      <dsp:txXfrm>
        <a:off x="0" y="2500834"/>
        <a:ext cx="1489593" cy="1178372"/>
      </dsp:txXfrm>
    </dsp:sp>
    <dsp:sp modelId="{9047247A-B252-4472-9CAC-8354864AC269}">
      <dsp:nvSpPr>
        <dsp:cNvPr id="0" name=""/>
        <dsp:cNvSpPr/>
      </dsp:nvSpPr>
      <dsp:spPr>
        <a:xfrm>
          <a:off x="1489593" y="3749908"/>
          <a:ext cx="5958372" cy="1178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9" tIns="299307" rIns="115609" bIns="299307" numCol="1" spcCol="1270" anchor="ctr" anchorCtr="0">
          <a:noAutofit/>
        </a:bodyPr>
        <a:lstStyle/>
        <a:p>
          <a:pPr marL="0" lvl="0" indent="0" algn="l" defTabSz="711200">
            <a:lnSpc>
              <a:spcPct val="90000"/>
            </a:lnSpc>
            <a:spcBef>
              <a:spcPct val="0"/>
            </a:spcBef>
            <a:spcAft>
              <a:spcPct val="35000"/>
            </a:spcAft>
            <a:buNone/>
          </a:pPr>
          <a:r>
            <a:rPr lang="en-US" sz="1600" kern="1200"/>
            <a:t>Grow research and scholarship in areas at the forefront of science, engineering, and technology. </a:t>
          </a:r>
        </a:p>
      </dsp:txBody>
      <dsp:txXfrm>
        <a:off x="1489593" y="3749908"/>
        <a:ext cx="5958372" cy="1178372"/>
      </dsp:txXfrm>
    </dsp:sp>
    <dsp:sp modelId="{3CE3736F-7F05-4CDD-8EB5-DDD89BD152CC}">
      <dsp:nvSpPr>
        <dsp:cNvPr id="0" name=""/>
        <dsp:cNvSpPr/>
      </dsp:nvSpPr>
      <dsp:spPr>
        <a:xfrm>
          <a:off x="0" y="3749908"/>
          <a:ext cx="1489593" cy="11783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24" tIns="116397" rIns="78824" bIns="116397" numCol="1" spcCol="1270" anchor="ctr" anchorCtr="0">
          <a:noAutofit/>
        </a:bodyPr>
        <a:lstStyle/>
        <a:p>
          <a:pPr marL="0" lvl="0" indent="0" algn="ctr" defTabSz="889000">
            <a:lnSpc>
              <a:spcPct val="90000"/>
            </a:lnSpc>
            <a:spcBef>
              <a:spcPct val="0"/>
            </a:spcBef>
            <a:spcAft>
              <a:spcPct val="35000"/>
            </a:spcAft>
            <a:buNone/>
          </a:pPr>
          <a:r>
            <a:rPr lang="en-US" sz="2000" kern="1200"/>
            <a:t>Grow</a:t>
          </a:r>
        </a:p>
      </dsp:txBody>
      <dsp:txXfrm>
        <a:off x="0" y="3749908"/>
        <a:ext cx="1489593" cy="1178372"/>
      </dsp:txXfrm>
    </dsp:sp>
    <dsp:sp modelId="{AAA9113A-F0BF-4C82-AB4D-58A47AB3227A}">
      <dsp:nvSpPr>
        <dsp:cNvPr id="0" name=""/>
        <dsp:cNvSpPr/>
      </dsp:nvSpPr>
      <dsp:spPr>
        <a:xfrm>
          <a:off x="1489593" y="4998983"/>
          <a:ext cx="5958372" cy="11783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5609" tIns="299307" rIns="115609" bIns="299307" numCol="1" spcCol="1270" anchor="ctr" anchorCtr="0">
          <a:noAutofit/>
        </a:bodyPr>
        <a:lstStyle/>
        <a:p>
          <a:pPr marL="0" lvl="0" indent="0" algn="l" defTabSz="711200">
            <a:lnSpc>
              <a:spcPct val="90000"/>
            </a:lnSpc>
            <a:spcBef>
              <a:spcPct val="0"/>
            </a:spcBef>
            <a:spcAft>
              <a:spcPct val="35000"/>
            </a:spcAft>
            <a:buNone/>
          </a:pPr>
          <a:r>
            <a:rPr lang="en-US" sz="1600" kern="1200"/>
            <a:t>Implement novel strategies, and best practices to incentivize as well as retain diverse research active individuals and research administrative support staff.</a:t>
          </a:r>
        </a:p>
      </dsp:txBody>
      <dsp:txXfrm>
        <a:off x="1489593" y="4998983"/>
        <a:ext cx="5958372" cy="1178372"/>
      </dsp:txXfrm>
    </dsp:sp>
    <dsp:sp modelId="{983A1EF2-30F2-4C50-9280-3BCCBD430AC6}">
      <dsp:nvSpPr>
        <dsp:cNvPr id="0" name=""/>
        <dsp:cNvSpPr/>
      </dsp:nvSpPr>
      <dsp:spPr>
        <a:xfrm>
          <a:off x="0" y="4998983"/>
          <a:ext cx="1489593" cy="1178372"/>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8824" tIns="116397" rIns="78824" bIns="116397" numCol="1" spcCol="1270" anchor="ctr" anchorCtr="0">
          <a:noAutofit/>
        </a:bodyPr>
        <a:lstStyle/>
        <a:p>
          <a:pPr marL="0" lvl="0" indent="0" algn="ctr" defTabSz="889000">
            <a:lnSpc>
              <a:spcPct val="90000"/>
            </a:lnSpc>
            <a:spcBef>
              <a:spcPct val="0"/>
            </a:spcBef>
            <a:spcAft>
              <a:spcPct val="35000"/>
            </a:spcAft>
            <a:buNone/>
          </a:pPr>
          <a:r>
            <a:rPr lang="en-US" sz="2000" kern="1200"/>
            <a:t>Implement</a:t>
          </a:r>
        </a:p>
      </dsp:txBody>
      <dsp:txXfrm>
        <a:off x="0" y="4998983"/>
        <a:ext cx="1489593" cy="1178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109E0-B477-4EC5-A63A-B82B960ABF8A}">
      <dsp:nvSpPr>
        <dsp:cNvPr id="0" name=""/>
        <dsp:cNvSpPr/>
      </dsp:nvSpPr>
      <dsp:spPr>
        <a:xfrm>
          <a:off x="164662" y="2032770"/>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Spring 2022</a:t>
          </a:r>
        </a:p>
      </dsp:txBody>
      <dsp:txXfrm>
        <a:off x="164662" y="2032770"/>
        <a:ext cx="1317297" cy="427752"/>
      </dsp:txXfrm>
    </dsp:sp>
    <dsp:sp modelId="{46B25ECA-24CE-4C5C-9725-BA18180B51AB}">
      <dsp:nvSpPr>
        <dsp:cNvPr id="0" name=""/>
        <dsp:cNvSpPr/>
      </dsp:nvSpPr>
      <dsp:spPr>
        <a:xfrm>
          <a:off x="0" y="1817001"/>
          <a:ext cx="6586489" cy="15141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3F60AE-BD4A-43D7-914B-DB3434621076}">
      <dsp:nvSpPr>
        <dsp:cNvPr id="0" name=""/>
        <dsp:cNvSpPr/>
      </dsp:nvSpPr>
      <dsp:spPr>
        <a:xfrm>
          <a:off x="98797" y="645413"/>
          <a:ext cx="1449027" cy="52806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Report from NCURA Review</a:t>
          </a:r>
        </a:p>
      </dsp:txBody>
      <dsp:txXfrm>
        <a:off x="98797" y="645413"/>
        <a:ext cx="1449027" cy="528065"/>
      </dsp:txXfrm>
    </dsp:sp>
    <dsp:sp modelId="{85AAE8C5-D058-4739-BF3D-CC1D23E4FFD8}">
      <dsp:nvSpPr>
        <dsp:cNvPr id="0" name=""/>
        <dsp:cNvSpPr/>
      </dsp:nvSpPr>
      <dsp:spPr>
        <a:xfrm>
          <a:off x="823311" y="1173479"/>
          <a:ext cx="0" cy="643521"/>
        </a:xfrm>
        <a:prstGeom prst="line">
          <a:avLst/>
        </a:prstGeom>
        <a:solidFill>
          <a:schemeClr val="accent2">
            <a:hueOff val="0"/>
            <a:satOff val="0"/>
            <a:lumOff val="0"/>
            <a:alphaOff val="0"/>
          </a:schemeClr>
        </a:solidFill>
        <a:ln w="6350" cap="flat" cmpd="sng" algn="ctr">
          <a:solidFill>
            <a:schemeClr val="accent2">
              <a:hueOff val="0"/>
              <a:satOff val="0"/>
              <a:lumOff val="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4D96322C-F171-4465-AC3A-8ED655B8E407}">
      <dsp:nvSpPr>
        <dsp:cNvPr id="0" name=""/>
        <dsp:cNvSpPr/>
      </dsp:nvSpPr>
      <dsp:spPr>
        <a:xfrm>
          <a:off x="987973" y="1324896"/>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30 June 2022</a:t>
          </a:r>
        </a:p>
      </dsp:txBody>
      <dsp:txXfrm>
        <a:off x="987973" y="1324896"/>
        <a:ext cx="1317297" cy="427752"/>
      </dsp:txXfrm>
    </dsp:sp>
    <dsp:sp modelId="{50CB6B69-197B-4843-BB03-A243EE1C9FA2}">
      <dsp:nvSpPr>
        <dsp:cNvPr id="0" name=""/>
        <dsp:cNvSpPr/>
      </dsp:nvSpPr>
      <dsp:spPr>
        <a:xfrm>
          <a:off x="922108" y="2611939"/>
          <a:ext cx="1449027" cy="676584"/>
        </a:xfrm>
        <a:prstGeom prst="rect">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Division’s Retreat (Identified Four Priority Areas)</a:t>
          </a:r>
        </a:p>
      </dsp:txBody>
      <dsp:txXfrm>
        <a:off x="922108" y="2611939"/>
        <a:ext cx="1449027" cy="676584"/>
      </dsp:txXfrm>
    </dsp:sp>
    <dsp:sp modelId="{137BE348-DDB3-40A4-BB19-312D8328437F}">
      <dsp:nvSpPr>
        <dsp:cNvPr id="0" name=""/>
        <dsp:cNvSpPr/>
      </dsp:nvSpPr>
      <dsp:spPr>
        <a:xfrm>
          <a:off x="1646622" y="1968417"/>
          <a:ext cx="0" cy="643521"/>
        </a:xfrm>
        <a:prstGeom prst="line">
          <a:avLst/>
        </a:prstGeom>
        <a:solidFill>
          <a:schemeClr val="accent2">
            <a:hueOff val="-242561"/>
            <a:satOff val="-13988"/>
            <a:lumOff val="1438"/>
            <a:alphaOff val="0"/>
          </a:schemeClr>
        </a:solidFill>
        <a:ln w="6350" cap="flat" cmpd="sng" algn="ctr">
          <a:solidFill>
            <a:schemeClr val="accent2">
              <a:hueOff val="-242561"/>
              <a:satOff val="-13988"/>
              <a:lumOff val="143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F97886AC-6B96-4B65-B506-E3FE8E0D2E03}">
      <dsp:nvSpPr>
        <dsp:cNvPr id="0" name=""/>
        <dsp:cNvSpPr/>
      </dsp:nvSpPr>
      <dsp:spPr>
        <a:xfrm>
          <a:off x="775993"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617F065F-3CCE-4FA0-9BA1-5A72EF01F0B2}">
      <dsp:nvSpPr>
        <dsp:cNvPr id="0" name=""/>
        <dsp:cNvSpPr/>
      </dsp:nvSpPr>
      <dsp:spPr>
        <a:xfrm>
          <a:off x="1599304"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B10282D-4F31-4925-9779-7B1C05524E8E}">
      <dsp:nvSpPr>
        <dsp:cNvPr id="0" name=""/>
        <dsp:cNvSpPr/>
      </dsp:nvSpPr>
      <dsp:spPr>
        <a:xfrm>
          <a:off x="1811284" y="2032770"/>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Aug.–Sep. 2022</a:t>
          </a:r>
        </a:p>
      </dsp:txBody>
      <dsp:txXfrm>
        <a:off x="1811284" y="2032770"/>
        <a:ext cx="1317297" cy="427752"/>
      </dsp:txXfrm>
    </dsp:sp>
    <dsp:sp modelId="{99F17FBC-7103-4839-9BDC-585313B5D30E}">
      <dsp:nvSpPr>
        <dsp:cNvPr id="0" name=""/>
        <dsp:cNvSpPr/>
      </dsp:nvSpPr>
      <dsp:spPr>
        <a:xfrm>
          <a:off x="1745419" y="645413"/>
          <a:ext cx="1449027" cy="528065"/>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Forming Four Task Forces</a:t>
          </a:r>
        </a:p>
      </dsp:txBody>
      <dsp:txXfrm>
        <a:off x="1745419" y="645413"/>
        <a:ext cx="1449027" cy="528065"/>
      </dsp:txXfrm>
    </dsp:sp>
    <dsp:sp modelId="{716EB4A7-629D-4380-B7E0-63589CF41347}">
      <dsp:nvSpPr>
        <dsp:cNvPr id="0" name=""/>
        <dsp:cNvSpPr/>
      </dsp:nvSpPr>
      <dsp:spPr>
        <a:xfrm>
          <a:off x="2469933" y="1173479"/>
          <a:ext cx="0" cy="643521"/>
        </a:xfrm>
        <a:prstGeom prst="line">
          <a:avLst/>
        </a:prstGeom>
        <a:solidFill>
          <a:schemeClr val="accent2">
            <a:hueOff val="-485121"/>
            <a:satOff val="-27976"/>
            <a:lumOff val="2876"/>
            <a:alphaOff val="0"/>
          </a:schemeClr>
        </a:solidFill>
        <a:ln w="6350" cap="flat" cmpd="sng" algn="ctr">
          <a:solidFill>
            <a:schemeClr val="accent2">
              <a:hueOff val="-485121"/>
              <a:satOff val="-27976"/>
              <a:lumOff val="2876"/>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5E9CDFA-04FC-4868-9C80-10A5DF695684}">
      <dsp:nvSpPr>
        <dsp:cNvPr id="0" name=""/>
        <dsp:cNvSpPr/>
      </dsp:nvSpPr>
      <dsp:spPr>
        <a:xfrm>
          <a:off x="2634595" y="1324896"/>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Nov. 2022</a:t>
          </a:r>
        </a:p>
      </dsp:txBody>
      <dsp:txXfrm>
        <a:off x="2634595" y="1324896"/>
        <a:ext cx="1317297" cy="427752"/>
      </dsp:txXfrm>
    </dsp:sp>
    <dsp:sp modelId="{C3856E8D-4E77-4568-AC0A-00E4A5057573}">
      <dsp:nvSpPr>
        <dsp:cNvPr id="0" name=""/>
        <dsp:cNvSpPr/>
      </dsp:nvSpPr>
      <dsp:spPr>
        <a:xfrm>
          <a:off x="2568730" y="2611939"/>
          <a:ext cx="1449027" cy="52806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Steering Committee Formed</a:t>
          </a:r>
        </a:p>
      </dsp:txBody>
      <dsp:txXfrm>
        <a:off x="2568730" y="2611939"/>
        <a:ext cx="1449027" cy="528065"/>
      </dsp:txXfrm>
    </dsp:sp>
    <dsp:sp modelId="{44F6348D-F0A4-43D9-90BF-1170CE70D71C}">
      <dsp:nvSpPr>
        <dsp:cNvPr id="0" name=""/>
        <dsp:cNvSpPr/>
      </dsp:nvSpPr>
      <dsp:spPr>
        <a:xfrm>
          <a:off x="3293244" y="1968417"/>
          <a:ext cx="0" cy="643521"/>
        </a:xfrm>
        <a:prstGeom prst="line">
          <a:avLst/>
        </a:prstGeom>
        <a:solidFill>
          <a:schemeClr val="accent2">
            <a:hueOff val="-727682"/>
            <a:satOff val="-41964"/>
            <a:lumOff val="4314"/>
            <a:alphaOff val="0"/>
          </a:schemeClr>
        </a:solidFill>
        <a:ln w="6350" cap="flat" cmpd="sng" algn="ctr">
          <a:solidFill>
            <a:schemeClr val="accent2">
              <a:hueOff val="-727682"/>
              <a:satOff val="-41964"/>
              <a:lumOff val="4314"/>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D3F9CC58-7AD4-4B93-B7BD-664AD05D69E1}">
      <dsp:nvSpPr>
        <dsp:cNvPr id="0" name=""/>
        <dsp:cNvSpPr/>
      </dsp:nvSpPr>
      <dsp:spPr>
        <a:xfrm>
          <a:off x="2422615"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1198C774-3E50-4E8C-9233-0B8F73ACB469}">
      <dsp:nvSpPr>
        <dsp:cNvPr id="0" name=""/>
        <dsp:cNvSpPr/>
      </dsp:nvSpPr>
      <dsp:spPr>
        <a:xfrm>
          <a:off x="3245926"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1396F95-4295-4EE9-BDB3-4F28305FB72D}">
      <dsp:nvSpPr>
        <dsp:cNvPr id="0" name=""/>
        <dsp:cNvSpPr/>
      </dsp:nvSpPr>
      <dsp:spPr>
        <a:xfrm>
          <a:off x="3457906" y="2032770"/>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Jan. 2023</a:t>
          </a:r>
        </a:p>
      </dsp:txBody>
      <dsp:txXfrm>
        <a:off x="3457906" y="2032770"/>
        <a:ext cx="1317297" cy="427752"/>
      </dsp:txXfrm>
    </dsp:sp>
    <dsp:sp modelId="{25837722-2C86-4A15-9842-93E40C5E9321}">
      <dsp:nvSpPr>
        <dsp:cNvPr id="0" name=""/>
        <dsp:cNvSpPr/>
      </dsp:nvSpPr>
      <dsp:spPr>
        <a:xfrm>
          <a:off x="3392041" y="496895"/>
          <a:ext cx="1449027" cy="67658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Kick-off Meeting with Steering Committee and Task Forces</a:t>
          </a:r>
        </a:p>
      </dsp:txBody>
      <dsp:txXfrm>
        <a:off x="3392041" y="496895"/>
        <a:ext cx="1449027" cy="676584"/>
      </dsp:txXfrm>
    </dsp:sp>
    <dsp:sp modelId="{30344206-C4D4-4CCA-9D3E-8C5CF12B8383}">
      <dsp:nvSpPr>
        <dsp:cNvPr id="0" name=""/>
        <dsp:cNvSpPr/>
      </dsp:nvSpPr>
      <dsp:spPr>
        <a:xfrm>
          <a:off x="4116555" y="1173479"/>
          <a:ext cx="0" cy="643521"/>
        </a:xfrm>
        <a:prstGeom prst="line">
          <a:avLst/>
        </a:prstGeom>
        <a:solidFill>
          <a:schemeClr val="accent2">
            <a:hueOff val="-970242"/>
            <a:satOff val="-55952"/>
            <a:lumOff val="5752"/>
            <a:alphaOff val="0"/>
          </a:schemeClr>
        </a:solidFill>
        <a:ln w="6350" cap="flat" cmpd="sng" algn="ctr">
          <a:solidFill>
            <a:schemeClr val="accent2">
              <a:hueOff val="-970242"/>
              <a:satOff val="-55952"/>
              <a:lumOff val="5752"/>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305AF0F3-1403-454E-9FCB-4A95060582AB}">
      <dsp:nvSpPr>
        <dsp:cNvPr id="0" name=""/>
        <dsp:cNvSpPr/>
      </dsp:nvSpPr>
      <dsp:spPr>
        <a:xfrm>
          <a:off x="4281217" y="1324896"/>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66750">
            <a:lnSpc>
              <a:spcPct val="90000"/>
            </a:lnSpc>
            <a:spcBef>
              <a:spcPct val="0"/>
            </a:spcBef>
            <a:spcAft>
              <a:spcPct val="35000"/>
            </a:spcAft>
            <a:buNone/>
            <a:defRPr b="1"/>
          </a:pPr>
          <a:r>
            <a:rPr lang="en-US" sz="1500" kern="1200" dirty="0"/>
            <a:t>Spring 2023</a:t>
          </a:r>
        </a:p>
      </dsp:txBody>
      <dsp:txXfrm>
        <a:off x="4281217" y="1324896"/>
        <a:ext cx="1317297" cy="427752"/>
      </dsp:txXfrm>
    </dsp:sp>
    <dsp:sp modelId="{9C105CC6-822E-448F-8380-E38DEDE7EB37}">
      <dsp:nvSpPr>
        <dsp:cNvPr id="0" name=""/>
        <dsp:cNvSpPr/>
      </dsp:nvSpPr>
      <dsp:spPr>
        <a:xfrm>
          <a:off x="4215352" y="2611939"/>
          <a:ext cx="1449027" cy="825103"/>
        </a:xfrm>
        <a:prstGeom prst="rect">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t>Campus Engagement through COR, Senate, Provost Council, and Open Forums</a:t>
          </a:r>
        </a:p>
      </dsp:txBody>
      <dsp:txXfrm>
        <a:off x="4215352" y="2611939"/>
        <a:ext cx="1449027" cy="825103"/>
      </dsp:txXfrm>
    </dsp:sp>
    <dsp:sp modelId="{BCA4ECA0-AB68-4E91-A320-CA553D6E010C}">
      <dsp:nvSpPr>
        <dsp:cNvPr id="0" name=""/>
        <dsp:cNvSpPr/>
      </dsp:nvSpPr>
      <dsp:spPr>
        <a:xfrm>
          <a:off x="4939866" y="1968417"/>
          <a:ext cx="0" cy="643521"/>
        </a:xfrm>
        <a:prstGeom prst="line">
          <a:avLst/>
        </a:prstGeom>
        <a:solidFill>
          <a:schemeClr val="accent2">
            <a:hueOff val="-1212803"/>
            <a:satOff val="-69940"/>
            <a:lumOff val="7190"/>
            <a:alphaOff val="0"/>
          </a:schemeClr>
        </a:solidFill>
        <a:ln w="6350" cap="flat" cmpd="sng" algn="ctr">
          <a:solidFill>
            <a:schemeClr val="accent2">
              <a:hueOff val="-1212803"/>
              <a:satOff val="-69940"/>
              <a:lumOff val="7190"/>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70F9D617-EF5C-4C0A-B0F1-20E73F1C5984}">
      <dsp:nvSpPr>
        <dsp:cNvPr id="0" name=""/>
        <dsp:cNvSpPr/>
      </dsp:nvSpPr>
      <dsp:spPr>
        <a:xfrm>
          <a:off x="4069237"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99DFBCB-224B-4F97-A0E4-CE993800AA58}">
      <dsp:nvSpPr>
        <dsp:cNvPr id="0" name=""/>
        <dsp:cNvSpPr/>
      </dsp:nvSpPr>
      <dsp:spPr>
        <a:xfrm>
          <a:off x="4892549"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82348E78-8C4B-419F-B4AE-5AFFF619C586}">
      <dsp:nvSpPr>
        <dsp:cNvPr id="0" name=""/>
        <dsp:cNvSpPr/>
      </dsp:nvSpPr>
      <dsp:spPr>
        <a:xfrm>
          <a:off x="5104528" y="2032770"/>
          <a:ext cx="1317297" cy="427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66750">
            <a:lnSpc>
              <a:spcPct val="90000"/>
            </a:lnSpc>
            <a:spcBef>
              <a:spcPct val="0"/>
            </a:spcBef>
            <a:spcAft>
              <a:spcPct val="35000"/>
            </a:spcAft>
            <a:buNone/>
            <a:defRPr b="1"/>
          </a:pPr>
          <a:r>
            <a:rPr lang="en-US" sz="1500" kern="1200" dirty="0"/>
            <a:t>Summer/Fall 2023</a:t>
          </a:r>
        </a:p>
      </dsp:txBody>
      <dsp:txXfrm>
        <a:off x="5104528" y="2032770"/>
        <a:ext cx="1317297" cy="427752"/>
      </dsp:txXfrm>
    </dsp:sp>
    <dsp:sp modelId="{277A6F85-CC09-48D5-85F3-6958833979EC}">
      <dsp:nvSpPr>
        <dsp:cNvPr id="0" name=""/>
        <dsp:cNvSpPr/>
      </dsp:nvSpPr>
      <dsp:spPr>
        <a:xfrm>
          <a:off x="5038664" y="348376"/>
          <a:ext cx="1449027" cy="825103"/>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4775" tIns="104775" rIns="104775" bIns="104775" numCol="1" spcCol="1270" anchor="ctr" anchorCtr="0">
          <a:noAutofit/>
        </a:bodyPr>
        <a:lstStyle/>
        <a:p>
          <a:pPr marL="0" lvl="0" indent="0" algn="l" defTabSz="488950">
            <a:lnSpc>
              <a:spcPct val="90000"/>
            </a:lnSpc>
            <a:spcBef>
              <a:spcPct val="0"/>
            </a:spcBef>
            <a:spcAft>
              <a:spcPct val="35000"/>
            </a:spcAft>
            <a:buNone/>
          </a:pPr>
          <a:r>
            <a:rPr lang="en-US" sz="1100" kern="1200" dirty="0">
              <a:latin typeface="Calibri Light" panose="020F0302020204030204"/>
            </a:rPr>
            <a:t>Reports</a:t>
          </a:r>
          <a:r>
            <a:rPr lang="en-US" sz="1100" kern="1200" dirty="0"/>
            <a:t> from Task Forces with Future Action Plans and SMART Goals</a:t>
          </a:r>
        </a:p>
      </dsp:txBody>
      <dsp:txXfrm>
        <a:off x="5038664" y="348376"/>
        <a:ext cx="1449027" cy="825103"/>
      </dsp:txXfrm>
    </dsp:sp>
    <dsp:sp modelId="{D164D6F6-BB64-4569-A48D-074869B79408}">
      <dsp:nvSpPr>
        <dsp:cNvPr id="0" name=""/>
        <dsp:cNvSpPr/>
      </dsp:nvSpPr>
      <dsp:spPr>
        <a:xfrm>
          <a:off x="5763177" y="1173479"/>
          <a:ext cx="0" cy="643521"/>
        </a:xfrm>
        <a:prstGeom prst="line">
          <a:avLst/>
        </a:prstGeom>
        <a:solidFill>
          <a:schemeClr val="accent2">
            <a:hueOff val="-1455363"/>
            <a:satOff val="-83928"/>
            <a:lumOff val="8628"/>
            <a:alphaOff val="0"/>
          </a:schemeClr>
        </a:solidFill>
        <a:ln w="6350" cap="flat" cmpd="sng" algn="ctr">
          <a:solidFill>
            <a:schemeClr val="accent2">
              <a:hueOff val="-1455363"/>
              <a:satOff val="-83928"/>
              <a:lumOff val="8628"/>
              <a:alphaOff val="0"/>
            </a:schemeClr>
          </a:solidFill>
          <a:prstDash val="dash"/>
          <a:miter lim="800000"/>
        </a:ln>
        <a:effectLst/>
      </dsp:spPr>
      <dsp:style>
        <a:lnRef idx="2">
          <a:scrgbClr r="0" g="0" b="0"/>
        </a:lnRef>
        <a:fillRef idx="1">
          <a:scrgbClr r="0" g="0" b="0"/>
        </a:fillRef>
        <a:effectRef idx="0">
          <a:scrgbClr r="0" g="0" b="0"/>
        </a:effectRef>
        <a:fontRef idx="minor">
          <a:schemeClr val="lt1"/>
        </a:fontRef>
      </dsp:style>
    </dsp:sp>
    <dsp:sp modelId="{2AA2249A-7EC5-4D1E-B377-F4FBCEA466FE}">
      <dsp:nvSpPr>
        <dsp:cNvPr id="0" name=""/>
        <dsp:cNvSpPr/>
      </dsp:nvSpPr>
      <dsp:spPr>
        <a:xfrm>
          <a:off x="5715860" y="1845391"/>
          <a:ext cx="94635" cy="94635"/>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539891-EC81-4686-B2C5-7097B4C8860E}">
      <dsp:nvSpPr>
        <dsp:cNvPr id="0" name=""/>
        <dsp:cNvSpPr/>
      </dsp:nvSpPr>
      <dsp:spPr>
        <a:xfrm>
          <a:off x="3553980" y="1506537"/>
          <a:ext cx="243025" cy="843568"/>
        </a:xfrm>
        <a:custGeom>
          <a:avLst/>
          <a:gdLst/>
          <a:ahLst/>
          <a:cxnLst/>
          <a:rect l="0" t="0" r="0" b="0"/>
          <a:pathLst>
            <a:path>
              <a:moveTo>
                <a:pt x="243025" y="0"/>
              </a:moveTo>
              <a:lnTo>
                <a:pt x="243025" y="843568"/>
              </a:lnTo>
              <a:lnTo>
                <a:pt x="0" y="84356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840977-D194-47D7-AE8C-C5B7AE431ECE}">
      <dsp:nvSpPr>
        <dsp:cNvPr id="0" name=""/>
        <dsp:cNvSpPr/>
      </dsp:nvSpPr>
      <dsp:spPr>
        <a:xfrm>
          <a:off x="6224479" y="4437918"/>
          <a:ext cx="250198" cy="767274"/>
        </a:xfrm>
        <a:custGeom>
          <a:avLst/>
          <a:gdLst/>
          <a:ahLst/>
          <a:cxnLst/>
          <a:rect l="0" t="0" r="0" b="0"/>
          <a:pathLst>
            <a:path>
              <a:moveTo>
                <a:pt x="0" y="0"/>
              </a:moveTo>
              <a:lnTo>
                <a:pt x="0" y="767274"/>
              </a:lnTo>
              <a:lnTo>
                <a:pt x="250198" y="76727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1AD10E-1623-4486-BAD3-951372BF9D8F}">
      <dsp:nvSpPr>
        <dsp:cNvPr id="0" name=""/>
        <dsp:cNvSpPr/>
      </dsp:nvSpPr>
      <dsp:spPr>
        <a:xfrm>
          <a:off x="3797006" y="1506537"/>
          <a:ext cx="3094668" cy="2097386"/>
        </a:xfrm>
        <a:custGeom>
          <a:avLst/>
          <a:gdLst/>
          <a:ahLst/>
          <a:cxnLst/>
          <a:rect l="0" t="0" r="0" b="0"/>
          <a:pathLst>
            <a:path>
              <a:moveTo>
                <a:pt x="0" y="0"/>
              </a:moveTo>
              <a:lnTo>
                <a:pt x="0" y="1922248"/>
              </a:lnTo>
              <a:lnTo>
                <a:pt x="3094668" y="1922248"/>
              </a:lnTo>
              <a:lnTo>
                <a:pt x="3094668" y="20973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1A9F7D2-3D85-480E-ACDB-5588FAD530DA}">
      <dsp:nvSpPr>
        <dsp:cNvPr id="0" name=""/>
        <dsp:cNvSpPr/>
      </dsp:nvSpPr>
      <dsp:spPr>
        <a:xfrm>
          <a:off x="4206214" y="4437918"/>
          <a:ext cx="250198" cy="767274"/>
        </a:xfrm>
        <a:custGeom>
          <a:avLst/>
          <a:gdLst/>
          <a:ahLst/>
          <a:cxnLst/>
          <a:rect l="0" t="0" r="0" b="0"/>
          <a:pathLst>
            <a:path>
              <a:moveTo>
                <a:pt x="0" y="0"/>
              </a:moveTo>
              <a:lnTo>
                <a:pt x="0" y="767274"/>
              </a:lnTo>
              <a:lnTo>
                <a:pt x="250198" y="76727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2D40B19-70EF-401E-954E-01D831DF8A6F}">
      <dsp:nvSpPr>
        <dsp:cNvPr id="0" name=""/>
        <dsp:cNvSpPr/>
      </dsp:nvSpPr>
      <dsp:spPr>
        <a:xfrm>
          <a:off x="3797006" y="1506537"/>
          <a:ext cx="1076402" cy="2097386"/>
        </a:xfrm>
        <a:custGeom>
          <a:avLst/>
          <a:gdLst/>
          <a:ahLst/>
          <a:cxnLst/>
          <a:rect l="0" t="0" r="0" b="0"/>
          <a:pathLst>
            <a:path>
              <a:moveTo>
                <a:pt x="0" y="0"/>
              </a:moveTo>
              <a:lnTo>
                <a:pt x="0" y="1922248"/>
              </a:lnTo>
              <a:lnTo>
                <a:pt x="1076402" y="1922248"/>
              </a:lnTo>
              <a:lnTo>
                <a:pt x="1076402" y="20973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D77A21-90A1-4C35-8B9C-0B85593B845F}">
      <dsp:nvSpPr>
        <dsp:cNvPr id="0" name=""/>
        <dsp:cNvSpPr/>
      </dsp:nvSpPr>
      <dsp:spPr>
        <a:xfrm>
          <a:off x="2187948" y="4437918"/>
          <a:ext cx="250198" cy="767274"/>
        </a:xfrm>
        <a:custGeom>
          <a:avLst/>
          <a:gdLst/>
          <a:ahLst/>
          <a:cxnLst/>
          <a:rect l="0" t="0" r="0" b="0"/>
          <a:pathLst>
            <a:path>
              <a:moveTo>
                <a:pt x="0" y="0"/>
              </a:moveTo>
              <a:lnTo>
                <a:pt x="0" y="767274"/>
              </a:lnTo>
              <a:lnTo>
                <a:pt x="250198" y="76727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61AC5AC-7E9D-437D-B6CB-C5A915423388}">
      <dsp:nvSpPr>
        <dsp:cNvPr id="0" name=""/>
        <dsp:cNvSpPr/>
      </dsp:nvSpPr>
      <dsp:spPr>
        <a:xfrm>
          <a:off x="2855143" y="1506537"/>
          <a:ext cx="941862" cy="2097386"/>
        </a:xfrm>
        <a:custGeom>
          <a:avLst/>
          <a:gdLst/>
          <a:ahLst/>
          <a:cxnLst/>
          <a:rect l="0" t="0" r="0" b="0"/>
          <a:pathLst>
            <a:path>
              <a:moveTo>
                <a:pt x="941862" y="0"/>
              </a:moveTo>
              <a:lnTo>
                <a:pt x="941862" y="1922248"/>
              </a:lnTo>
              <a:lnTo>
                <a:pt x="0" y="1922248"/>
              </a:lnTo>
              <a:lnTo>
                <a:pt x="0" y="20973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4F37D-BD53-4765-8EE9-644ECBE5811E}">
      <dsp:nvSpPr>
        <dsp:cNvPr id="0" name=""/>
        <dsp:cNvSpPr/>
      </dsp:nvSpPr>
      <dsp:spPr>
        <a:xfrm>
          <a:off x="169682" y="4437918"/>
          <a:ext cx="250198" cy="767274"/>
        </a:xfrm>
        <a:custGeom>
          <a:avLst/>
          <a:gdLst/>
          <a:ahLst/>
          <a:cxnLst/>
          <a:rect l="0" t="0" r="0" b="0"/>
          <a:pathLst>
            <a:path>
              <a:moveTo>
                <a:pt x="0" y="0"/>
              </a:moveTo>
              <a:lnTo>
                <a:pt x="0" y="767274"/>
              </a:lnTo>
              <a:lnTo>
                <a:pt x="250198" y="767274"/>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C7342A-13BE-4D25-B95B-DC16254EB78D}">
      <dsp:nvSpPr>
        <dsp:cNvPr id="0" name=""/>
        <dsp:cNvSpPr/>
      </dsp:nvSpPr>
      <dsp:spPr>
        <a:xfrm>
          <a:off x="836877" y="1506537"/>
          <a:ext cx="2960128" cy="2097386"/>
        </a:xfrm>
        <a:custGeom>
          <a:avLst/>
          <a:gdLst/>
          <a:ahLst/>
          <a:cxnLst/>
          <a:rect l="0" t="0" r="0" b="0"/>
          <a:pathLst>
            <a:path>
              <a:moveTo>
                <a:pt x="2960128" y="0"/>
              </a:moveTo>
              <a:lnTo>
                <a:pt x="2960128" y="1922248"/>
              </a:lnTo>
              <a:lnTo>
                <a:pt x="0" y="1922248"/>
              </a:lnTo>
              <a:lnTo>
                <a:pt x="0" y="209738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6C3565-8651-40A3-9A8E-CE106C2CD32C}">
      <dsp:nvSpPr>
        <dsp:cNvPr id="0" name=""/>
        <dsp:cNvSpPr/>
      </dsp:nvSpPr>
      <dsp:spPr>
        <a:xfrm>
          <a:off x="2963012" y="672543"/>
          <a:ext cx="1667988" cy="833994"/>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solidFill>
                <a:schemeClr val="tx1"/>
              </a:solidFill>
            </a:rPr>
            <a:t>Thenkurussi (Kesh) Kesavadas and VPRED Direct Reports</a:t>
          </a:r>
        </a:p>
      </dsp:txBody>
      <dsp:txXfrm>
        <a:off x="2963012" y="672543"/>
        <a:ext cx="1667988" cy="833994"/>
      </dsp:txXfrm>
    </dsp:sp>
    <dsp:sp modelId="{B524CFB8-9703-4B01-82A4-E3ED6B664F2A}">
      <dsp:nvSpPr>
        <dsp:cNvPr id="0" name=""/>
        <dsp:cNvSpPr/>
      </dsp:nvSpPr>
      <dsp:spPr>
        <a:xfrm>
          <a:off x="2883" y="3603924"/>
          <a:ext cx="1667988" cy="8339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Task Force 1: Faculty Outreach and Engagement</a:t>
          </a:r>
        </a:p>
      </dsp:txBody>
      <dsp:txXfrm>
        <a:off x="2883" y="3603924"/>
        <a:ext cx="1667988" cy="833994"/>
      </dsp:txXfrm>
    </dsp:sp>
    <dsp:sp modelId="{F3C50F06-E605-47E6-94DC-C77233A9D066}">
      <dsp:nvSpPr>
        <dsp:cNvPr id="0" name=""/>
        <dsp:cNvSpPr/>
      </dsp:nvSpPr>
      <dsp:spPr>
        <a:xfrm>
          <a:off x="419880" y="4788196"/>
          <a:ext cx="1667988" cy="833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Staff Co-chair:</a:t>
          </a:r>
          <a:br>
            <a:rPr lang="en-US" sz="1300" kern="1200"/>
          </a:br>
          <a:r>
            <a:rPr lang="en-US" sz="1300" kern="1200" err="1"/>
            <a:t>Satyen</a:t>
          </a:r>
          <a:r>
            <a:rPr lang="en-US" sz="1300" kern="1200"/>
            <a:t> Kumar</a:t>
          </a:r>
        </a:p>
        <a:p>
          <a:pPr marL="0" lvl="0" indent="0" algn="ctr" defTabSz="577850">
            <a:lnSpc>
              <a:spcPct val="90000"/>
            </a:lnSpc>
            <a:spcBef>
              <a:spcPct val="0"/>
            </a:spcBef>
            <a:spcAft>
              <a:spcPct val="35000"/>
            </a:spcAft>
            <a:buNone/>
          </a:pPr>
          <a:r>
            <a:rPr lang="en-US" sz="1300" kern="1200"/>
            <a:t>Faculty Co-Chair: </a:t>
          </a:r>
          <a:br>
            <a:rPr lang="en-US" sz="1300" kern="1200"/>
          </a:br>
          <a:r>
            <a:rPr lang="en-US" sz="1300" kern="1200"/>
            <a:t>David Hochfelder</a:t>
          </a:r>
        </a:p>
      </dsp:txBody>
      <dsp:txXfrm>
        <a:off x="419880" y="4788196"/>
        <a:ext cx="1667988" cy="833994"/>
      </dsp:txXfrm>
    </dsp:sp>
    <dsp:sp modelId="{8124EFBD-27F3-43AD-B8DD-0F9BB5EE7C06}">
      <dsp:nvSpPr>
        <dsp:cNvPr id="0" name=""/>
        <dsp:cNvSpPr/>
      </dsp:nvSpPr>
      <dsp:spPr>
        <a:xfrm>
          <a:off x="2021149" y="3603924"/>
          <a:ext cx="1667988" cy="8339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Task Force 2: Digital Transformation</a:t>
          </a:r>
        </a:p>
      </dsp:txBody>
      <dsp:txXfrm>
        <a:off x="2021149" y="3603924"/>
        <a:ext cx="1667988" cy="833994"/>
      </dsp:txXfrm>
    </dsp:sp>
    <dsp:sp modelId="{7AE5289F-B0B8-4260-842C-7561B3659CEF}">
      <dsp:nvSpPr>
        <dsp:cNvPr id="0" name=""/>
        <dsp:cNvSpPr/>
      </dsp:nvSpPr>
      <dsp:spPr>
        <a:xfrm>
          <a:off x="2438146" y="4788196"/>
          <a:ext cx="1667988" cy="833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Staff Co-chair:</a:t>
          </a:r>
          <a:br>
            <a:rPr lang="en-US" sz="1300" kern="1200"/>
          </a:br>
          <a:r>
            <a:rPr lang="en-US" sz="1300" kern="1200"/>
            <a:t>Tianning Huang</a:t>
          </a:r>
        </a:p>
        <a:p>
          <a:pPr marL="0" lvl="0" indent="0" algn="ctr" defTabSz="577850">
            <a:lnSpc>
              <a:spcPct val="90000"/>
            </a:lnSpc>
            <a:spcBef>
              <a:spcPct val="0"/>
            </a:spcBef>
            <a:spcAft>
              <a:spcPct val="35000"/>
            </a:spcAft>
            <a:buNone/>
          </a:pPr>
          <a:r>
            <a:rPr lang="en-US" sz="1300" kern="1200"/>
            <a:t>Faculty Co-Chair: Spencer Bruce</a:t>
          </a:r>
        </a:p>
      </dsp:txBody>
      <dsp:txXfrm>
        <a:off x="2438146" y="4788196"/>
        <a:ext cx="1667988" cy="833994"/>
      </dsp:txXfrm>
    </dsp:sp>
    <dsp:sp modelId="{00351653-59BC-4F93-83DD-A85E1024607F}">
      <dsp:nvSpPr>
        <dsp:cNvPr id="0" name=""/>
        <dsp:cNvSpPr/>
      </dsp:nvSpPr>
      <dsp:spPr>
        <a:xfrm>
          <a:off x="4039415" y="3603924"/>
          <a:ext cx="1667988" cy="8339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b="1" kern="1200"/>
            <a:t>Task Force 3: Processes</a:t>
          </a:r>
        </a:p>
      </dsp:txBody>
      <dsp:txXfrm>
        <a:off x="4039415" y="3603924"/>
        <a:ext cx="1667988" cy="833994"/>
      </dsp:txXfrm>
    </dsp:sp>
    <dsp:sp modelId="{FE492AE2-FEF3-4124-8CF6-0F5B03695DBB}">
      <dsp:nvSpPr>
        <dsp:cNvPr id="0" name=""/>
        <dsp:cNvSpPr/>
      </dsp:nvSpPr>
      <dsp:spPr>
        <a:xfrm>
          <a:off x="4456412" y="4788196"/>
          <a:ext cx="1667988" cy="833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Staff Co-chair: </a:t>
          </a:r>
          <a:br>
            <a:rPr lang="en-US" sz="1300" kern="1200"/>
          </a:br>
          <a:r>
            <a:rPr lang="en-US" sz="1300" kern="1200"/>
            <a:t>Terrell Rabb</a:t>
          </a:r>
        </a:p>
        <a:p>
          <a:pPr marL="0" lvl="0" indent="0" algn="ctr" defTabSz="577850" rtl="0">
            <a:lnSpc>
              <a:spcPct val="90000"/>
            </a:lnSpc>
            <a:spcBef>
              <a:spcPct val="0"/>
            </a:spcBef>
            <a:spcAft>
              <a:spcPct val="35000"/>
            </a:spcAft>
            <a:buNone/>
          </a:pPr>
          <a:r>
            <a:rPr lang="en-US" sz="1300" kern="1200"/>
            <a:t>Faculty Co-Chair:</a:t>
          </a:r>
          <a:br>
            <a:rPr lang="en-US" sz="1300" kern="1200"/>
          </a:br>
          <a:r>
            <a:rPr lang="en-US" sz="1300" kern="1200"/>
            <a:t>Gary Ackerman</a:t>
          </a:r>
          <a:r>
            <a:rPr lang="en-US" sz="1300" kern="1200">
              <a:latin typeface="Calibri Light" panose="020F0302020204030204"/>
            </a:rPr>
            <a:t>  </a:t>
          </a:r>
          <a:endParaRPr lang="en-US" sz="1300" kern="1200"/>
        </a:p>
      </dsp:txBody>
      <dsp:txXfrm>
        <a:off x="4456412" y="4788196"/>
        <a:ext cx="1667988" cy="833994"/>
      </dsp:txXfrm>
    </dsp:sp>
    <dsp:sp modelId="{F1CF5825-8C2B-4E3D-9FEE-93BD118F27DC}">
      <dsp:nvSpPr>
        <dsp:cNvPr id="0" name=""/>
        <dsp:cNvSpPr/>
      </dsp:nvSpPr>
      <dsp:spPr>
        <a:xfrm>
          <a:off x="6057681" y="3603924"/>
          <a:ext cx="1667988" cy="833994"/>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b="1" kern="1200"/>
            <a:t>Task Force 4: RF Employee Engagement &amp; Development</a:t>
          </a:r>
          <a:r>
            <a:rPr lang="en-US" sz="1200" b="1" kern="1200">
              <a:latin typeface="Calibri Light" panose="020F0302020204030204"/>
            </a:rPr>
            <a:t> </a:t>
          </a:r>
          <a:r>
            <a:rPr lang="en-US" sz="1200" b="1" kern="1200">
              <a:solidFill>
                <a:prstClr val="white"/>
              </a:solidFill>
              <a:latin typeface="Calibri" panose="020F0502020204030204"/>
              <a:ea typeface="+mn-ea"/>
              <a:cs typeface="+mn-cs"/>
            </a:rPr>
            <a:t>within Research Administration </a:t>
          </a:r>
        </a:p>
      </dsp:txBody>
      <dsp:txXfrm>
        <a:off x="6057681" y="3603924"/>
        <a:ext cx="1667988" cy="833994"/>
      </dsp:txXfrm>
    </dsp:sp>
    <dsp:sp modelId="{800B5A15-247F-47EB-AC8B-75BB875C0EB5}">
      <dsp:nvSpPr>
        <dsp:cNvPr id="0" name=""/>
        <dsp:cNvSpPr/>
      </dsp:nvSpPr>
      <dsp:spPr>
        <a:xfrm>
          <a:off x="6474678" y="4788196"/>
          <a:ext cx="1667988" cy="83399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a:t>Staff Co-chair: </a:t>
          </a:r>
          <a:br>
            <a:rPr lang="en-US" sz="1300" kern="1200"/>
          </a:br>
          <a:r>
            <a:rPr lang="en-US" sz="1300" kern="1200"/>
            <a:t>Lauren Cole</a:t>
          </a:r>
        </a:p>
        <a:p>
          <a:pPr marL="0" lvl="0" indent="0" algn="ctr" defTabSz="577850">
            <a:lnSpc>
              <a:spcPct val="90000"/>
            </a:lnSpc>
            <a:spcBef>
              <a:spcPct val="0"/>
            </a:spcBef>
            <a:spcAft>
              <a:spcPct val="35000"/>
            </a:spcAft>
            <a:buNone/>
          </a:pPr>
          <a:r>
            <a:rPr lang="en-US" sz="1300" kern="1200"/>
            <a:t>Staff Co-Chair: </a:t>
          </a:r>
          <a:br>
            <a:rPr lang="en-US" sz="1300" kern="1200"/>
          </a:br>
          <a:r>
            <a:rPr lang="en-US" sz="1300" kern="1200"/>
            <a:t>Paula Kaloyeros</a:t>
          </a:r>
        </a:p>
      </dsp:txBody>
      <dsp:txXfrm>
        <a:off x="6474678" y="4788196"/>
        <a:ext cx="1667988" cy="833994"/>
      </dsp:txXfrm>
    </dsp:sp>
    <dsp:sp modelId="{D95D69F3-B15B-4918-8212-121C9D904B74}">
      <dsp:nvSpPr>
        <dsp:cNvPr id="0" name=""/>
        <dsp:cNvSpPr/>
      </dsp:nvSpPr>
      <dsp:spPr>
        <a:xfrm>
          <a:off x="1885992" y="1933109"/>
          <a:ext cx="1667988" cy="833994"/>
        </a:xfrm>
        <a:prstGeom prst="rect">
          <a:avLst/>
        </a:prstGeom>
        <a:solidFill>
          <a:srgbClr val="4472C4">
            <a:hueOff val="0"/>
            <a:satOff val="0"/>
            <a:lumOff val="0"/>
            <a:alphaOff val="0"/>
          </a:srgbClr>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rtl="0">
            <a:lnSpc>
              <a:spcPct val="90000"/>
            </a:lnSpc>
            <a:spcBef>
              <a:spcPct val="0"/>
            </a:spcBef>
            <a:spcAft>
              <a:spcPct val="35000"/>
            </a:spcAft>
            <a:buNone/>
          </a:pPr>
          <a:r>
            <a:rPr lang="en-US" sz="1300" b="1" kern="1200"/>
            <a:t>Steering </a:t>
          </a:r>
          <a:r>
            <a:rPr lang="en-US" sz="1300" b="1" kern="1200">
              <a:solidFill>
                <a:prstClr val="white"/>
              </a:solidFill>
              <a:latin typeface="Calibri" panose="020F0502020204030204"/>
              <a:ea typeface="+mn-ea"/>
              <a:cs typeface="+mn-cs"/>
            </a:rPr>
            <a:t>Committee</a:t>
          </a:r>
          <a:r>
            <a:rPr lang="en-US" sz="1300" b="1" kern="1200">
              <a:latin typeface="Calibri Light" panose="020F0302020204030204"/>
            </a:rPr>
            <a:t> </a:t>
          </a:r>
        </a:p>
        <a:p>
          <a:pPr marL="0" lvl="0" indent="0" algn="ctr" defTabSz="577850" rtl="0">
            <a:lnSpc>
              <a:spcPct val="90000"/>
            </a:lnSpc>
            <a:spcBef>
              <a:spcPct val="0"/>
            </a:spcBef>
            <a:spcAft>
              <a:spcPct val="35000"/>
            </a:spcAft>
            <a:buNone/>
          </a:pPr>
          <a:r>
            <a:rPr lang="en-US" sz="1300" b="1" kern="1200">
              <a:latin typeface="Calibri Light" panose="020F0302020204030204"/>
            </a:rPr>
            <a:t>Co-Chairs: </a:t>
          </a:r>
        </a:p>
        <a:p>
          <a:pPr marL="0" lvl="0" indent="0" algn="ctr" defTabSz="577850" rtl="0">
            <a:lnSpc>
              <a:spcPct val="90000"/>
            </a:lnSpc>
            <a:spcBef>
              <a:spcPct val="0"/>
            </a:spcBef>
            <a:spcAft>
              <a:spcPct val="35000"/>
            </a:spcAft>
            <a:buNone/>
          </a:pPr>
          <a:r>
            <a:rPr lang="en-US" sz="1300" b="1" kern="1200">
              <a:latin typeface="Calibri Light" panose="020F0302020204030204"/>
            </a:rPr>
            <a:t>Kesh and Carol</a:t>
          </a:r>
          <a:endParaRPr lang="en-US" sz="1300" b="1" kern="1200"/>
        </a:p>
      </dsp:txBody>
      <dsp:txXfrm>
        <a:off x="1885992" y="1933109"/>
        <a:ext cx="1667988" cy="8339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04AD55-ADA4-43E9-82B8-78D12BF8A814}">
      <dsp:nvSpPr>
        <dsp:cNvPr id="0" name=""/>
        <dsp:cNvSpPr/>
      </dsp:nvSpPr>
      <dsp:spPr>
        <a:xfrm>
          <a:off x="0" y="175684"/>
          <a:ext cx="6666833" cy="55165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Co-Chairs: </a:t>
          </a:r>
          <a:endParaRPr lang="en-US" sz="2300" kern="1200"/>
        </a:p>
      </dsp:txBody>
      <dsp:txXfrm>
        <a:off x="26930" y="202614"/>
        <a:ext cx="6612973" cy="497795"/>
      </dsp:txXfrm>
    </dsp:sp>
    <dsp:sp modelId="{EC52BE69-29FB-4EBE-AA33-44B6F0D2C401}">
      <dsp:nvSpPr>
        <dsp:cNvPr id="0" name=""/>
        <dsp:cNvSpPr/>
      </dsp:nvSpPr>
      <dsp:spPr>
        <a:xfrm>
          <a:off x="0" y="727339"/>
          <a:ext cx="6666833" cy="1142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Kesh Kesavadas</a:t>
          </a:r>
          <a:r>
            <a:rPr lang="en-US" sz="1800" kern="1200"/>
            <a:t>, Vice President for Research and Economic Development</a:t>
          </a:r>
        </a:p>
        <a:p>
          <a:pPr marL="171450" lvl="1" indent="-171450" algn="l" defTabSz="800100">
            <a:lnSpc>
              <a:spcPct val="90000"/>
            </a:lnSpc>
            <a:spcBef>
              <a:spcPct val="0"/>
            </a:spcBef>
            <a:spcAft>
              <a:spcPct val="20000"/>
            </a:spcAft>
            <a:buChar char="•"/>
          </a:pPr>
          <a:r>
            <a:rPr lang="en-US" sz="1800" b="1" kern="1200"/>
            <a:t>Carol H. Kim</a:t>
          </a:r>
          <a:r>
            <a:rPr lang="en-US" sz="1800" kern="1200"/>
            <a:t>, Provost and Senior Vice President for Academic Affairs</a:t>
          </a:r>
        </a:p>
      </dsp:txBody>
      <dsp:txXfrm>
        <a:off x="0" y="727339"/>
        <a:ext cx="6666833" cy="1142640"/>
      </dsp:txXfrm>
    </dsp:sp>
    <dsp:sp modelId="{62F8B2BF-DA46-448C-849A-6461D370B919}">
      <dsp:nvSpPr>
        <dsp:cNvPr id="0" name=""/>
        <dsp:cNvSpPr/>
      </dsp:nvSpPr>
      <dsp:spPr>
        <a:xfrm>
          <a:off x="0" y="1869979"/>
          <a:ext cx="6666833" cy="551655"/>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Members: </a:t>
          </a:r>
          <a:endParaRPr lang="en-US" sz="2300" kern="1200"/>
        </a:p>
      </dsp:txBody>
      <dsp:txXfrm>
        <a:off x="26930" y="1896909"/>
        <a:ext cx="6612973" cy="497795"/>
      </dsp:txXfrm>
    </dsp:sp>
    <dsp:sp modelId="{F7C67E0A-E3D6-4CC2-B59C-796120BE636C}">
      <dsp:nvSpPr>
        <dsp:cNvPr id="0" name=""/>
        <dsp:cNvSpPr/>
      </dsp:nvSpPr>
      <dsp:spPr>
        <a:xfrm>
          <a:off x="0" y="2421634"/>
          <a:ext cx="6666833" cy="2856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1672"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b="1" kern="1200"/>
            <a:t>Nathaniel Cady</a:t>
          </a:r>
          <a:r>
            <a:rPr lang="en-US" sz="1800" kern="1200"/>
            <a:t>, Interim Vice President of Research, SUNY Poly</a:t>
          </a:r>
        </a:p>
        <a:p>
          <a:pPr marL="171450" lvl="1" indent="-171450" algn="l" defTabSz="800100">
            <a:lnSpc>
              <a:spcPct val="90000"/>
            </a:lnSpc>
            <a:spcBef>
              <a:spcPct val="0"/>
            </a:spcBef>
            <a:spcAft>
              <a:spcPct val="20000"/>
            </a:spcAft>
            <a:buChar char="•"/>
          </a:pPr>
          <a:r>
            <a:rPr lang="en-US" sz="1800" b="1" kern="1200"/>
            <a:t>Cheryl L. Dozier</a:t>
          </a:r>
          <a:r>
            <a:rPr lang="en-US" sz="1800" kern="1200"/>
            <a:t>, Associate Dean for Research, School of Education</a:t>
          </a:r>
        </a:p>
        <a:p>
          <a:pPr marL="171450" lvl="1" indent="-171450" algn="l" defTabSz="800100">
            <a:lnSpc>
              <a:spcPct val="90000"/>
            </a:lnSpc>
            <a:spcBef>
              <a:spcPct val="0"/>
            </a:spcBef>
            <a:spcAft>
              <a:spcPct val="20000"/>
            </a:spcAft>
            <a:buChar char="•"/>
          </a:pPr>
          <a:r>
            <a:rPr lang="en-US" sz="1800" b="1" kern="1200"/>
            <a:t>Michele J. Grimm</a:t>
          </a:r>
          <a:r>
            <a:rPr lang="en-US" sz="1800" kern="1200"/>
            <a:t>, Dean, College of Engineering and Applied Sciences</a:t>
          </a:r>
        </a:p>
        <a:p>
          <a:pPr marL="171450" lvl="1" indent="-171450" algn="l" defTabSz="800100">
            <a:lnSpc>
              <a:spcPct val="90000"/>
            </a:lnSpc>
            <a:spcBef>
              <a:spcPct val="0"/>
            </a:spcBef>
            <a:spcAft>
              <a:spcPct val="20000"/>
            </a:spcAft>
            <a:buChar char="•"/>
          </a:pPr>
          <a:r>
            <a:rPr lang="en-US" sz="1800" b="1" kern="1200"/>
            <a:t>Margaret Gullick</a:t>
          </a:r>
          <a:r>
            <a:rPr lang="en-US" sz="1800" kern="1200"/>
            <a:t>, Director, Center for Human Services Research</a:t>
          </a:r>
        </a:p>
        <a:p>
          <a:pPr marL="171450" lvl="1" indent="-171450" algn="l" defTabSz="800100">
            <a:lnSpc>
              <a:spcPct val="90000"/>
            </a:lnSpc>
            <a:spcBef>
              <a:spcPct val="0"/>
            </a:spcBef>
            <a:spcAft>
              <a:spcPct val="20000"/>
            </a:spcAft>
            <a:buChar char="•"/>
          </a:pPr>
          <a:r>
            <a:rPr lang="en-US" sz="1800" b="1" kern="1200"/>
            <a:t>Bahgat G. Sammakia</a:t>
          </a:r>
          <a:r>
            <a:rPr lang="en-US" sz="1800" kern="1200"/>
            <a:t>, Vice President of Research, Binghamton University</a:t>
          </a:r>
        </a:p>
        <a:p>
          <a:pPr marL="171450" lvl="1" indent="-171450" algn="l" defTabSz="800100">
            <a:lnSpc>
              <a:spcPct val="90000"/>
            </a:lnSpc>
            <a:spcBef>
              <a:spcPct val="0"/>
            </a:spcBef>
            <a:spcAft>
              <a:spcPct val="20000"/>
            </a:spcAft>
            <a:buChar char="•"/>
          </a:pPr>
          <a:r>
            <a:rPr lang="en-US" sz="1800" b="1" kern="1200"/>
            <a:t>Jan T. Woodcock</a:t>
          </a:r>
          <a:r>
            <a:rPr lang="en-US" sz="1800" kern="1200"/>
            <a:t>, Director of Operations, NYS Weather and Climate Analytics Center of Excellence</a:t>
          </a:r>
        </a:p>
      </dsp:txBody>
      <dsp:txXfrm>
        <a:off x="0" y="2421634"/>
        <a:ext cx="6666833" cy="28566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7/3/layout/HorizontalPathTimeline">
  <dgm:title val="Horizontal Path Timeline"/>
  <dgm:desc val="Use to show a list of events in chronological order. The rectangular shape contains the description while the date is shown near the circular dot along the time line. It's the perfect SmartArt for displaying large amount of text with a short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refType="h" fact="0.04"/>
      <dgm:constr type="ctrY" for="ch" forName="divider" refType="h" fact="0.5"/>
      <dgm:constr type="l" for="ch" forName="divider"/>
      <dgm:constr type="w" for="ch" forName="nodes" refType="w"/>
      <dgm:constr type="h" for="ch" forName="nodes" refType="h"/>
    </dgm:constrLst>
    <dgm:layoutNode name="divider" styleLbl="node1">
      <dgm:alg type="sp"/>
      <dgm:shape xmlns:r="http://schemas.openxmlformats.org/officeDocument/2006/relationships" type="rect" r:blip="" zOrderOff="2">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
                <dgm:constr type="l" for="ch" forName="L1TextContainer" refType="w" fact="0.1"/>
                <dgm:constr type="t" for="ch" forName="L1TextContainer" refType="h" fact="0.537"/>
                <dgm:constr type="h" for="ch" forName="L1TextContainer" refType="h" fact="0.113"/>
                <dgm:constr type="w" for="ch" forName="L2TextContainerWrapper" refType="w" fact="0.88"/>
                <dgm:constr type="h" for="ch" forName="L2TextContainerWrapper" refType="h" fact="0.31"/>
                <dgm:constr type="b" for="ch" forName="L2TextContainerWrapper" refType="h" fact="0.31"/>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31"/>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
                <dgm:constr type="l" for="ch" forName="L1TextContainer" refType="w" fact="0.1"/>
                <dgm:constr type="t" for="ch" forName="L1TextContainer" refType="h" fact="0.35"/>
                <dgm:constr type="h" for="ch" forName="L1TextContainer" refType="h" fact="0.113"/>
                <dgm:constr type="w" for="ch" forName="L2TextContainerWrapper" refType="w" fact="0.88"/>
                <dgm:constr type="h" for="ch" forName="L2TextContainerWrapper" refType="h" fact="0.31"/>
                <dgm:constr type="t" for="ch" forName="L2TextContainerWrapper" refType="h" fact="0.69"/>
                <dgm:constr type="l" for="ch" forName="L2TextContainerWrapper" refType="w" fact="0.06"/>
                <dgm:constr type="w" for="ch" forName="ConnectLine"/>
                <dgm:constr type="l" for="ch" forName="ConnectLine" refType="w" fact="0.5"/>
                <dgm:constr type="h" for="ch" forName="ConnectLine" refType="h" fact="0.17"/>
                <dgm:constr type="t" for="ch" forName="ConnectLine" refType="h" fact="0.52"/>
                <dgm:constr type="w" for="ch" forName="ConnectorPoint" refType="h" fact="0.025"/>
                <dgm:constr type="h" for="ch" forName="ConnectorPoint" refType="h" fact="0.02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styleLbl="bgAccFollowNode1">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45"/>
                  <dgm:constr type="b" for="ch" forName="L2TextContainer" refType="h"/>
                  <dgm:constr type="h" for="ch" forName="FlexibleEmptyPlaceHolder" refType="h" fact="0.55"/>
                </dgm:constrLst>
              </dgm:if>
              <dgm:else name="CaseForPlacingL2TextContaineBelowDivider">
                <dgm:constrLst>
                  <dgm:constr type="h" for="ch" forName="L2TextContainer" refType="h" fact="0.45"/>
                  <dgm:constr type="h" for="ch" forName="FlexibleEmptyPlaceHolder" refType="h" fact="0.55"/>
                  <dgm:constr type="b" for="ch" forName="FlexibleEmptyPlaceHolder" refType="h"/>
                </dgm:constrLst>
              </dgm:else>
            </dgm:choose>
            <dgm:layoutNode name="L2TextContainer" styleLbl="bgAccFollowNode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lMarg" refType="primFontSz" fact="0.75"/>
                <dgm:constr type="rMarg" refType="primFontSz" fact="0.75"/>
                <dgm:constr type="tMarg" refType="primFontSz" fact="0.75"/>
                <dgm:constr type="bMarg" refType="primFontSz" fact="0.75"/>
              </dgm:constrLst>
              <dgm:ruleLst>
                <dgm:rule type="h" val="INF" fact="NaN" max="NaN"/>
                <dgm:rule type="primFontSz" val="11" fact="NaN" max="NaN"/>
                <dgm:rule type="secFontSz" val="9"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alignNode1" moveWith="L2TextContainer">
            <dgm:alg type="sp"/>
            <dgm:shape xmlns:r="http://schemas.openxmlformats.org/officeDocument/2006/relationships" type="line" r:blip="" zOrderOff="-1">
              <dgm:adjLst/>
              <dgm:extLst>
                <a:ext uri="{B698B0E9-8C71-41B9-8309-B3DCBF30829C}">
                  <dgm1612:spPr xmlns:dgm1612="http://schemas.microsoft.com/office/drawing/2016/12/diagram">
                    <a:ln w="6350">
                      <a:prstDash val="dash"/>
                    </a:ln>
                  </dgm1612:spPr>
                </a:ext>
              </dgm:extLst>
            </dgm:shape>
            <dgm:presOf/>
            <dgm:constrLst/>
          </dgm:layoutNode>
          <dgm:layoutNode name="ConnectorPoint" styleLbl="fgAcc1" moveWith="L2TextContainer">
            <dgm:alg type="sp"/>
            <dgm:shape xmlns:r="http://schemas.openxmlformats.org/officeDocument/2006/relationships" type="ellipse" r:blip="" zOrderOff="10">
              <dgm:adjLst/>
              <dgm:extLst>
                <a:ext uri="{B698B0E9-8C71-41B9-8309-B3DCBF30829C}">
                  <dgm1612:spPr xmlns:dgm1612="http://schemas.microsoft.com/office/drawing/2016/12/diagram">
                    <a:ln>
                      <a:noFill/>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D9289E2F-0A91-4609-B2AF-585B729840B7}" type="datetimeFigureOut">
              <a:rPr lang="en-US" smtClean="0"/>
              <a:t>3/8/23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7FC731C-A46A-4495-9090-E7664D9C286F}" type="slidenum">
              <a:rPr lang="en-US" smtClean="0"/>
              <a:t>‹#›</a:t>
            </a:fld>
            <a:endParaRPr lang="en-US"/>
          </a:p>
        </p:txBody>
      </p:sp>
    </p:spTree>
    <p:extLst>
      <p:ext uri="{BB962C8B-B14F-4D97-AF65-F5344CB8AC3E}">
        <p14:creationId xmlns:p14="http://schemas.microsoft.com/office/powerpoint/2010/main" val="3493898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FC731C-A46A-4495-9090-E7664D9C286F}" type="slidenum">
              <a:rPr lang="en-US" smtClean="0"/>
              <a:t>18</a:t>
            </a:fld>
            <a:endParaRPr lang="en-US"/>
          </a:p>
        </p:txBody>
      </p:sp>
    </p:spTree>
    <p:extLst>
      <p:ext uri="{BB962C8B-B14F-4D97-AF65-F5344CB8AC3E}">
        <p14:creationId xmlns:p14="http://schemas.microsoft.com/office/powerpoint/2010/main" val="767036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7BB29-9EC7-264D-8D20-CD8FB860FA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092E07-E349-1442-05BA-0E3C0D00D6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9A2272-24A3-D037-D5B5-715C71C7F49A}"/>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94EA3754-10A0-2962-5625-349A1F0DFA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D938C-8BDA-6020-31F0-340FE29F0D30}"/>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963320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FADC-41EA-710D-EA62-61945DDC4F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E48B98D-9B9A-A5FC-7493-81929535A5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3C1872-DD52-9AB5-5EB5-E9F70C686083}"/>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959B2852-E046-C9F0-BB9D-DAAFC2E701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F6C884-9734-7E45-C64C-E78AEFF544C3}"/>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1924531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DA7FFB3-A432-F240-099C-A695F39E91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FC9A53-4931-2AB3-D98E-AB766DE7F7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AFCDE-8ADE-6789-95DC-28184450C62A}"/>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C5EB5982-CC7F-28E4-D923-C592194381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CB27D-C7DB-E153-C7B9-928FB8715B1D}"/>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2308632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DD37-642C-6826-34DC-01BB66AFAA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0FC57C-01C5-1BA9-7501-D956EADD0F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6B79C0-3E55-4410-3AA8-E038251159B7}"/>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5B80328E-959E-DB22-3CA4-65F570E6AF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A87648-E337-4E23-7346-43E1FA0769A7}"/>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115701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A3E23-D0CE-579C-E51B-D844E93E11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BA2939-7FBB-A370-FEDF-4FD5F55561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7BC4E9-313E-A8A5-BD52-2D2E638B2592}"/>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C54A05BD-243B-2E56-8348-0C3B94CE35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DA49F-69D6-B0FE-85A0-9AC26AD3A7DD}"/>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1997462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93F2A-7795-FA96-94DF-F22E7C5357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4B4F54-5EDA-8D57-C733-C0498874D50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53265A-B45E-30DF-60EC-785D8B79E3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AEB3D9-0056-4BA3-1EFA-3F65673BAE0E}"/>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6" name="Footer Placeholder 5">
            <a:extLst>
              <a:ext uri="{FF2B5EF4-FFF2-40B4-BE49-F238E27FC236}">
                <a16:creationId xmlns:a16="http://schemas.microsoft.com/office/drawing/2014/main" id="{52EEE4A2-F23E-7ABD-D7D2-7E33200BE0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993848-5061-F2C8-2DF4-31F0BD3F5515}"/>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43659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7D3C70-FE70-351C-3EEB-5968B57212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0FB75A3-F457-2FE4-E8F1-AAFDDFC2D2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11200B-B85E-30C6-E4B9-0EB6D63AA6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9BCF1B-1F23-2A92-B950-C21DE36235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31E146-D771-67CA-BCA6-BF0DF30F787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F42637-8E37-7BBA-4C6B-3D6AE5803BB4}"/>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8" name="Footer Placeholder 7">
            <a:extLst>
              <a:ext uri="{FF2B5EF4-FFF2-40B4-BE49-F238E27FC236}">
                <a16:creationId xmlns:a16="http://schemas.microsoft.com/office/drawing/2014/main" id="{5FBDD47C-1A30-B128-EB57-3D7FBC4F1A7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D4BA5F-A302-CE87-87BB-3CDEE37BE234}"/>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2955117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06A6C-398F-E033-3FC9-3989491D231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9DF72D7-00D3-82E0-94FC-370516350BC4}"/>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4" name="Footer Placeholder 3">
            <a:extLst>
              <a:ext uri="{FF2B5EF4-FFF2-40B4-BE49-F238E27FC236}">
                <a16:creationId xmlns:a16="http://schemas.microsoft.com/office/drawing/2014/main" id="{D95AD4AB-7E5F-BC41-3A2B-87C2AEC592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FE8FC-F943-38F7-E15E-80B78DEDB69A}"/>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2302881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06EDBC-8D59-D3DB-9C28-E2D7B9AA4F1A}"/>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3" name="Footer Placeholder 2">
            <a:extLst>
              <a:ext uri="{FF2B5EF4-FFF2-40B4-BE49-F238E27FC236}">
                <a16:creationId xmlns:a16="http://schemas.microsoft.com/office/drawing/2014/main" id="{C1421681-06B9-FF9A-52C7-2723897AF5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8446B1-C10C-956D-753F-42E8982DCBE9}"/>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285973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34644-92E6-474D-5EF8-194865C1E2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A59B76-95FD-F8B0-722E-1767154A2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08D8EA6-8A1B-DAB5-BC52-F83C4F42C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AC2EE40-4222-F824-4E5F-8A4426050E83}"/>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6" name="Footer Placeholder 5">
            <a:extLst>
              <a:ext uri="{FF2B5EF4-FFF2-40B4-BE49-F238E27FC236}">
                <a16:creationId xmlns:a16="http://schemas.microsoft.com/office/drawing/2014/main" id="{0573008B-A780-0BF2-CE18-BFD90F706E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EC4E48-EA47-65F6-2822-09C466B9C9D6}"/>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4266420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3177C-D293-F5AB-3812-AAB9B979F8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739134-C69F-9701-7CC3-5D984D233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FD6B77-8502-A6ED-24BA-BDC461354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A23733-1ABF-1F49-D1FC-41388420766F}"/>
              </a:ext>
            </a:extLst>
          </p:cNvPr>
          <p:cNvSpPr>
            <a:spLocks noGrp="1"/>
          </p:cNvSpPr>
          <p:nvPr>
            <p:ph type="dt" sz="half" idx="10"/>
          </p:nvPr>
        </p:nvSpPr>
        <p:spPr/>
        <p:txBody>
          <a:bodyPr/>
          <a:lstStyle/>
          <a:p>
            <a:fld id="{6E8E3249-AEE0-4A8F-8BB7-73C8843AADB5}" type="datetimeFigureOut">
              <a:rPr lang="en-US" smtClean="0"/>
              <a:t>3/8/23</a:t>
            </a:fld>
            <a:endParaRPr lang="en-US"/>
          </a:p>
        </p:txBody>
      </p:sp>
      <p:sp>
        <p:nvSpPr>
          <p:cNvPr id="6" name="Footer Placeholder 5">
            <a:extLst>
              <a:ext uri="{FF2B5EF4-FFF2-40B4-BE49-F238E27FC236}">
                <a16:creationId xmlns:a16="http://schemas.microsoft.com/office/drawing/2014/main" id="{F7B1B577-0C71-AD78-E1C7-B88F9F8B24A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2D62D-650C-8FDD-7FC8-B7024A92E4F4}"/>
              </a:ext>
            </a:extLst>
          </p:cNvPr>
          <p:cNvSpPr>
            <a:spLocks noGrp="1"/>
          </p:cNvSpPr>
          <p:nvPr>
            <p:ph type="sldNum" sz="quarter" idx="12"/>
          </p:nvPr>
        </p:nvSpPr>
        <p:spPr/>
        <p:txBody>
          <a:bodyPr/>
          <a:lstStyle/>
          <a:p>
            <a:fld id="{97365BCE-0BD6-4FB2-8754-E4D1744460CD}" type="slidenum">
              <a:rPr lang="en-US" smtClean="0"/>
              <a:t>‹#›</a:t>
            </a:fld>
            <a:endParaRPr lang="en-US"/>
          </a:p>
        </p:txBody>
      </p:sp>
    </p:spTree>
    <p:extLst>
      <p:ext uri="{BB962C8B-B14F-4D97-AF65-F5344CB8AC3E}">
        <p14:creationId xmlns:p14="http://schemas.microsoft.com/office/powerpoint/2010/main" val="921647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54C56E-48F8-7E5D-967D-75FB6B7CCE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A7C113-D96C-D3AB-0784-12A081F7A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D2B53B-B9D9-9CDB-1698-6DDB061455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8E3249-AEE0-4A8F-8BB7-73C8843AADB5}" type="datetimeFigureOut">
              <a:rPr lang="en-US" smtClean="0"/>
              <a:t>3/8/23</a:t>
            </a:fld>
            <a:endParaRPr lang="en-US"/>
          </a:p>
        </p:txBody>
      </p:sp>
      <p:sp>
        <p:nvSpPr>
          <p:cNvPr id="5" name="Footer Placeholder 4">
            <a:extLst>
              <a:ext uri="{FF2B5EF4-FFF2-40B4-BE49-F238E27FC236}">
                <a16:creationId xmlns:a16="http://schemas.microsoft.com/office/drawing/2014/main" id="{252FD150-B3B4-AB0D-EED9-2E3F854BF4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31FEB9-3835-E869-FFE8-5FE083923D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365BCE-0BD6-4FB2-8754-E4D1744460CD}" type="slidenum">
              <a:rPr lang="en-US" smtClean="0"/>
              <a:t>‹#›</a:t>
            </a:fld>
            <a:endParaRPr lang="en-US"/>
          </a:p>
        </p:txBody>
      </p:sp>
    </p:spTree>
    <p:extLst>
      <p:ext uri="{BB962C8B-B14F-4D97-AF65-F5344CB8AC3E}">
        <p14:creationId xmlns:p14="http://schemas.microsoft.com/office/powerpoint/2010/main" val="3078025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18/10/relationships/comments" Target="../comments/modernComment_11A_E05384C8.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forms.office.com/r/N6kudU1Bru"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albany.edu/research-economic-development-transformation" TargetMode="External"/><Relationship Id="rId2" Type="http://schemas.microsoft.com/office/2018/10/relationships/comments" Target="../comments/modernComment_118_311F92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E30439A-8A5B-46EC-8283-9B6B031D40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7"/>
            <a:ext cx="12192001" cy="6858000"/>
          </a:xfrm>
          <a:prstGeom prst="rect">
            <a:avLst/>
          </a:prstGeom>
          <a:gradFill>
            <a:gsLst>
              <a:gs pos="0">
                <a:srgbClr val="000000"/>
              </a:gs>
              <a:gs pos="100000">
                <a:schemeClr val="accent1">
                  <a:lumMod val="75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55521" y="-1720"/>
            <a:ext cx="11750040" cy="6840685"/>
          </a:xfrm>
          <a:prstGeom prst="rect">
            <a:avLst/>
          </a:prstGeom>
          <a:gradFill>
            <a:gsLst>
              <a:gs pos="21000">
                <a:schemeClr val="accent1">
                  <a:lumMod val="50000"/>
                  <a:alpha val="61000"/>
                </a:schemeClr>
              </a:gs>
              <a:gs pos="100000">
                <a:schemeClr val="accent1">
                  <a:alpha val="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28">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6054" y="-1291"/>
            <a:ext cx="3608179" cy="6858864"/>
          </a:xfrm>
          <a:prstGeom prst="rect">
            <a:avLst/>
          </a:prstGeom>
          <a:gradFill>
            <a:gsLst>
              <a:gs pos="0">
                <a:schemeClr val="accent1">
                  <a:lumMod val="75000"/>
                  <a:alpha val="0"/>
                </a:schemeClr>
              </a:gs>
              <a:gs pos="99000">
                <a:srgbClr val="000000">
                  <a:alpha val="41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5274173">
            <a:off x="6059728" y="779270"/>
            <a:ext cx="4967533" cy="4988390"/>
          </a:xfrm>
          <a:prstGeom prst="ellipse">
            <a:avLst/>
          </a:prstGeom>
          <a:gradFill>
            <a:gsLst>
              <a:gs pos="0">
                <a:schemeClr val="accent1">
                  <a:alpha val="24000"/>
                </a:schemeClr>
              </a:gs>
              <a:gs pos="79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7EB987E-CCD7-BEBB-8086-2CB2BF5A4304}"/>
              </a:ext>
            </a:extLst>
          </p:cNvPr>
          <p:cNvSpPr>
            <a:spLocks noGrp="1"/>
          </p:cNvSpPr>
          <p:nvPr>
            <p:ph type="ctrTitle"/>
          </p:nvPr>
        </p:nvSpPr>
        <p:spPr>
          <a:xfrm>
            <a:off x="1386865" y="818984"/>
            <a:ext cx="6596245" cy="3268520"/>
          </a:xfrm>
        </p:spPr>
        <p:txBody>
          <a:bodyPr>
            <a:normAutofit/>
          </a:bodyPr>
          <a:lstStyle/>
          <a:p>
            <a:pPr algn="r"/>
            <a:r>
              <a:rPr lang="en-US" sz="4800">
                <a:solidFill>
                  <a:srgbClr val="FFFFFF"/>
                </a:solidFill>
              </a:rPr>
              <a:t>Transforming DFRED to Advance Research Excellence 2.0</a:t>
            </a:r>
          </a:p>
        </p:txBody>
      </p:sp>
      <p:sp>
        <p:nvSpPr>
          <p:cNvPr id="33" name="Rectangle 32">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6314" y="4480038"/>
            <a:ext cx="12179371" cy="2377962"/>
          </a:xfrm>
          <a:prstGeom prst="rect">
            <a:avLst/>
          </a:prstGeom>
          <a:gradFill>
            <a:gsLst>
              <a:gs pos="0">
                <a:schemeClr val="accent1">
                  <a:lumMod val="75000"/>
                  <a:alpha val="50000"/>
                </a:schemeClr>
              </a:gs>
              <a:gs pos="99000">
                <a:srgbClr val="000000">
                  <a:alpha val="34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a:extLst>
              <a:ext uri="{FF2B5EF4-FFF2-40B4-BE49-F238E27FC236}">
                <a16:creationId xmlns:a16="http://schemas.microsoft.com/office/drawing/2014/main" id="{655F6B0B-D074-CC3E-793E-874E732E3F01}"/>
              </a:ext>
            </a:extLst>
          </p:cNvPr>
          <p:cNvSpPr>
            <a:spLocks noGrp="1"/>
          </p:cNvSpPr>
          <p:nvPr>
            <p:ph type="subTitle" idx="1"/>
          </p:nvPr>
        </p:nvSpPr>
        <p:spPr>
          <a:xfrm>
            <a:off x="2919844" y="4797188"/>
            <a:ext cx="5063265" cy="1241828"/>
          </a:xfrm>
        </p:spPr>
        <p:txBody>
          <a:bodyPr vert="horz" lIns="91440" tIns="45720" rIns="91440" bIns="45720" rtlCol="0" anchor="t">
            <a:normAutofit/>
          </a:bodyPr>
          <a:lstStyle/>
          <a:p>
            <a:pPr algn="r"/>
            <a:r>
              <a:rPr lang="en-US" dirty="0">
                <a:solidFill>
                  <a:srgbClr val="FFFFFF"/>
                </a:solidFill>
              </a:rPr>
              <a:t>Four Priority Areas in Research Administration Infrastructure</a:t>
            </a:r>
          </a:p>
        </p:txBody>
      </p:sp>
      <p:sp>
        <p:nvSpPr>
          <p:cNvPr id="35" name="Rectangle 34">
            <a:extLst>
              <a:ext uri="{FF2B5EF4-FFF2-40B4-BE49-F238E27FC236}">
                <a16:creationId xmlns:a16="http://schemas.microsoft.com/office/drawing/2014/main" id="{53947E58-F088-49F1-A3D1-DEA690192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6967085" y="1632660"/>
            <a:ext cx="6857572" cy="3592258"/>
          </a:xfrm>
          <a:prstGeom prst="rect">
            <a:avLst/>
          </a:prstGeom>
          <a:gradFill>
            <a:gsLst>
              <a:gs pos="0">
                <a:schemeClr val="accent1">
                  <a:lumMod val="75000"/>
                  <a:alpha val="50000"/>
                </a:schemeClr>
              </a:gs>
              <a:gs pos="99000">
                <a:srgbClr val="000000">
                  <a:alpha val="0"/>
                </a:srgb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721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wd">
                                    <p:tmPct val="15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par>
                                <p:cTn id="8" presetID="10" presetClass="entr" presetSubtype="0" fill="hold" grpId="0" nodeType="withEffect">
                                  <p:stCondLst>
                                    <p:cond delay="500"/>
                                  </p:stCondLst>
                                  <p:iterate type="wd">
                                    <p:tmPct val="15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0421-DA7D-C3A6-F9AA-13E51F1F029D}"/>
              </a:ext>
            </a:extLst>
          </p:cNvPr>
          <p:cNvSpPr>
            <a:spLocks noGrp="1"/>
          </p:cNvSpPr>
          <p:nvPr>
            <p:ph type="title"/>
          </p:nvPr>
        </p:nvSpPr>
        <p:spPr>
          <a:xfrm>
            <a:off x="4965430" y="629268"/>
            <a:ext cx="6586491" cy="1286160"/>
          </a:xfrm>
        </p:spPr>
        <p:txBody>
          <a:bodyPr anchor="b">
            <a:normAutofit/>
          </a:bodyPr>
          <a:lstStyle/>
          <a:p>
            <a:pPr lvl="0"/>
            <a:r>
              <a:rPr lang="en-US" sz="4100" b="1"/>
              <a:t>Task Force 2: Digital Transformation</a:t>
            </a:r>
          </a:p>
        </p:txBody>
      </p:sp>
      <p:sp>
        <p:nvSpPr>
          <p:cNvPr id="3" name="Content Placeholder 2">
            <a:extLst>
              <a:ext uri="{FF2B5EF4-FFF2-40B4-BE49-F238E27FC236}">
                <a16:creationId xmlns:a16="http://schemas.microsoft.com/office/drawing/2014/main" id="{5E43F2A5-BECF-CA37-1AED-411FF6126A54}"/>
              </a:ext>
            </a:extLst>
          </p:cNvPr>
          <p:cNvSpPr>
            <a:spLocks noGrp="1"/>
          </p:cNvSpPr>
          <p:nvPr>
            <p:ph idx="1"/>
          </p:nvPr>
        </p:nvSpPr>
        <p:spPr>
          <a:xfrm>
            <a:off x="4965431" y="2438400"/>
            <a:ext cx="6586489" cy="3785419"/>
          </a:xfrm>
        </p:spPr>
        <p:txBody>
          <a:bodyPr>
            <a:normAutofit/>
          </a:bodyPr>
          <a:lstStyle/>
          <a:p>
            <a:r>
              <a:rPr lang="en-US" sz="2000" b="1"/>
              <a:t>Top Priorities</a:t>
            </a:r>
          </a:p>
          <a:p>
            <a:pPr lvl="1"/>
            <a:r>
              <a:rPr lang="en-US" sz="2000"/>
              <a:t>Reconfigure and automate manual processes</a:t>
            </a:r>
          </a:p>
          <a:p>
            <a:pPr lvl="1"/>
            <a:r>
              <a:rPr lang="en-US" sz="2000"/>
              <a:t>Improve the use of existing systems and integrate with new technologies</a:t>
            </a:r>
          </a:p>
          <a:p>
            <a:pPr lvl="1"/>
            <a:r>
              <a:rPr lang="en-US" sz="2000"/>
              <a:t>Website Content and Structure reform for more transparent, efficient, and effective user experience</a:t>
            </a:r>
          </a:p>
        </p:txBody>
      </p:sp>
      <p:pic>
        <p:nvPicPr>
          <p:cNvPr id="5" name="Picture 4" descr="A 3D pattern of ring shapes connected by lines">
            <a:extLst>
              <a:ext uri="{FF2B5EF4-FFF2-40B4-BE49-F238E27FC236}">
                <a16:creationId xmlns:a16="http://schemas.microsoft.com/office/drawing/2014/main" id="{8681EB7E-7605-5F7E-1F8E-65D7769B7060}"/>
              </a:ext>
            </a:extLst>
          </p:cNvPr>
          <p:cNvPicPr>
            <a:picLocks noChangeAspect="1"/>
          </p:cNvPicPr>
          <p:nvPr/>
        </p:nvPicPr>
        <p:blipFill rotWithShape="1">
          <a:blip r:embed="rId2"/>
          <a:srcRect l="14628" r="4735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E9B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7881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0421-DA7D-C3A6-F9AA-13E51F1F029D}"/>
              </a:ext>
            </a:extLst>
          </p:cNvPr>
          <p:cNvSpPr>
            <a:spLocks noGrp="1"/>
          </p:cNvSpPr>
          <p:nvPr>
            <p:ph type="title"/>
          </p:nvPr>
        </p:nvSpPr>
        <p:spPr>
          <a:xfrm>
            <a:off x="4965430" y="629268"/>
            <a:ext cx="6586491" cy="1286160"/>
          </a:xfrm>
        </p:spPr>
        <p:txBody>
          <a:bodyPr anchor="b">
            <a:normAutofit/>
          </a:bodyPr>
          <a:lstStyle/>
          <a:p>
            <a:pPr lvl="0"/>
            <a:r>
              <a:rPr lang="en-US" sz="4100" b="1" dirty="0"/>
              <a:t>Task Force 2: Digital Transformation</a:t>
            </a:r>
          </a:p>
        </p:txBody>
      </p:sp>
      <p:sp>
        <p:nvSpPr>
          <p:cNvPr id="3" name="Content Placeholder 2">
            <a:extLst>
              <a:ext uri="{FF2B5EF4-FFF2-40B4-BE49-F238E27FC236}">
                <a16:creationId xmlns:a16="http://schemas.microsoft.com/office/drawing/2014/main" id="{5E43F2A5-BECF-CA37-1AED-411FF6126A54}"/>
              </a:ext>
            </a:extLst>
          </p:cNvPr>
          <p:cNvSpPr>
            <a:spLocks noGrp="1"/>
          </p:cNvSpPr>
          <p:nvPr>
            <p:ph idx="1"/>
          </p:nvPr>
        </p:nvSpPr>
        <p:spPr>
          <a:xfrm>
            <a:off x="4965431" y="1915428"/>
            <a:ext cx="6586489" cy="4704033"/>
          </a:xfrm>
        </p:spPr>
        <p:txBody>
          <a:bodyPr>
            <a:normAutofit lnSpcReduction="10000"/>
          </a:bodyPr>
          <a:lstStyle/>
          <a:p>
            <a:r>
              <a:rPr lang="en-US" sz="2000" dirty="0"/>
              <a:t>The work we have done...</a:t>
            </a:r>
          </a:p>
          <a:p>
            <a:pPr lvl="1"/>
            <a:r>
              <a:rPr lang="en-US" sz="2000" dirty="0"/>
              <a:t>Worked to identify key redesign elements required for process improvements that can help inform technology options considered for new investments. </a:t>
            </a:r>
          </a:p>
          <a:p>
            <a:pPr lvl="1"/>
            <a:r>
              <a:rPr lang="en-US" sz="2000" dirty="0"/>
              <a:t>Identified existing challenges for both our customers and administrators in the current systems </a:t>
            </a:r>
          </a:p>
          <a:p>
            <a:r>
              <a:rPr lang="en-US" sz="2000" dirty="0"/>
              <a:t>The work we will do...</a:t>
            </a:r>
          </a:p>
          <a:p>
            <a:pPr lvl="1"/>
            <a:r>
              <a:rPr lang="en-US" sz="2000" dirty="0"/>
              <a:t>Working with ITS on several projects to identify University-wide solutions to form creation, workflow and approval, an improved onboarding system for research HR, and digital signature software.</a:t>
            </a:r>
          </a:p>
          <a:p>
            <a:pPr lvl="1"/>
            <a:r>
              <a:rPr lang="en-US" sz="2000" dirty="0"/>
              <a:t>Communicating with RF central on issues related to PACS, Digital Purchasing Systems, and Travel reimbursements.</a:t>
            </a:r>
          </a:p>
          <a:p>
            <a:pPr lvl="1"/>
            <a:r>
              <a:rPr lang="en-US" sz="2000" dirty="0"/>
              <a:t>Working to develop a Research Policy Procedure Library with relevant offices</a:t>
            </a:r>
          </a:p>
          <a:p>
            <a:pPr lvl="1"/>
            <a:endParaRPr lang="en-US" sz="2000" dirty="0"/>
          </a:p>
          <a:p>
            <a:endParaRPr lang="en-US" sz="2000" dirty="0"/>
          </a:p>
        </p:txBody>
      </p:sp>
      <p:pic>
        <p:nvPicPr>
          <p:cNvPr id="5" name="Picture 4" descr="A 3D pattern of ring shapes connected by lines">
            <a:extLst>
              <a:ext uri="{FF2B5EF4-FFF2-40B4-BE49-F238E27FC236}">
                <a16:creationId xmlns:a16="http://schemas.microsoft.com/office/drawing/2014/main" id="{8681EB7E-7605-5F7E-1F8E-65D7769B7060}"/>
              </a:ext>
            </a:extLst>
          </p:cNvPr>
          <p:cNvPicPr>
            <a:picLocks noChangeAspect="1"/>
          </p:cNvPicPr>
          <p:nvPr/>
        </p:nvPicPr>
        <p:blipFill rotWithShape="1">
          <a:blip r:embed="rId2"/>
          <a:srcRect l="14628" r="47351"/>
          <a:stretch/>
        </p:blipFill>
        <p:spPr>
          <a:xfrm>
            <a:off x="20" y="10"/>
            <a:ext cx="4635571" cy="6857990"/>
          </a:xfrm>
          <a:prstGeom prst="rect">
            <a:avLst/>
          </a:prstGeom>
          <a:effectLst/>
        </p:spPr>
      </p:pic>
    </p:spTree>
    <p:extLst>
      <p:ext uri="{BB962C8B-B14F-4D97-AF65-F5344CB8AC3E}">
        <p14:creationId xmlns:p14="http://schemas.microsoft.com/office/powerpoint/2010/main" val="164286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629268"/>
            <a:ext cx="6586491" cy="1286160"/>
          </a:xfrm>
        </p:spPr>
        <p:txBody>
          <a:bodyPr anchor="b">
            <a:normAutofit/>
          </a:bodyPr>
          <a:lstStyle/>
          <a:p>
            <a:pPr lvl="0"/>
            <a:r>
              <a:rPr lang="en-US" b="1"/>
              <a:t>Task Force 3: Processes</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314808"/>
            <a:ext cx="6586489" cy="3909012"/>
          </a:xfrm>
        </p:spPr>
        <p:txBody>
          <a:bodyPr>
            <a:normAutofit fontScale="77500" lnSpcReduction="20000"/>
          </a:bodyPr>
          <a:lstStyle/>
          <a:p>
            <a:pPr marL="0" indent="0">
              <a:buNone/>
            </a:pPr>
            <a:r>
              <a:rPr lang="en-US" sz="2300" b="1"/>
              <a:t>Co-Chairs</a:t>
            </a:r>
          </a:p>
          <a:p>
            <a:r>
              <a:rPr lang="en-US" sz="2000" b="1"/>
              <a:t>Gary Ackerman</a:t>
            </a:r>
            <a:r>
              <a:rPr lang="en-US" sz="2000"/>
              <a:t>,​ Associate Professor​</a:t>
            </a:r>
          </a:p>
          <a:p>
            <a:r>
              <a:rPr lang="en-US" sz="2000" b="1"/>
              <a:t>Terrell Rabb</a:t>
            </a:r>
            <a:r>
              <a:rPr lang="en-US" sz="2000"/>
              <a:t>,​ Interim Director Research Protections</a:t>
            </a:r>
          </a:p>
          <a:p>
            <a:pPr marL="0" indent="0">
              <a:buNone/>
            </a:pPr>
            <a:r>
              <a:rPr lang="en-US" sz="2300" b="1"/>
              <a:t>Members</a:t>
            </a:r>
          </a:p>
          <a:p>
            <a:r>
              <a:rPr lang="en-US" sz="2000" b="1"/>
              <a:t>Christine McCrary</a:t>
            </a:r>
            <a:r>
              <a:rPr lang="en-US" sz="2000"/>
              <a:t>,​ Director Sponsored Programs Pre-Award​</a:t>
            </a:r>
          </a:p>
          <a:p>
            <a:r>
              <a:rPr lang="en-US" sz="2000" b="1"/>
              <a:t>Jerold Gauriloff</a:t>
            </a:r>
            <a:r>
              <a:rPr lang="en-US" sz="2000"/>
              <a:t>,​ Director Sponsored Programs Post-Award​</a:t>
            </a:r>
          </a:p>
          <a:p>
            <a:r>
              <a:rPr lang="en-US" sz="2000" b="1"/>
              <a:t>Erin Bell</a:t>
            </a:r>
            <a:r>
              <a:rPr lang="en-US" sz="2000"/>
              <a:t>,​ Professor and Interim Assistant VPRED​</a:t>
            </a:r>
          </a:p>
          <a:p>
            <a:r>
              <a:rPr lang="en-US" sz="2000" b="1"/>
              <a:t>Paula Kaloyeros​</a:t>
            </a:r>
            <a:r>
              <a:rPr lang="en-US" sz="2000"/>
              <a:t>, Assistant VPRED​</a:t>
            </a:r>
          </a:p>
          <a:p>
            <a:r>
              <a:rPr lang="en-US" sz="2000" b="1"/>
              <a:t>Thomas Begley</a:t>
            </a:r>
            <a:r>
              <a:rPr lang="en-US" sz="2000"/>
              <a:t>,​ Professor</a:t>
            </a:r>
          </a:p>
          <a:p>
            <a:r>
              <a:rPr lang="en-US" sz="2000" b="1"/>
              <a:t>Lauren Cole</a:t>
            </a:r>
            <a:r>
              <a:rPr lang="en-US" sz="2000"/>
              <a:t>,​ Director RF Human Resources​</a:t>
            </a:r>
          </a:p>
          <a:p>
            <a:r>
              <a:rPr lang="en-US" sz="2000" b="1"/>
              <a:t>Thecla Philip</a:t>
            </a:r>
            <a:r>
              <a:rPr lang="en-US" sz="2000"/>
              <a:t>,​ Office of VPRED Sr Assoc Finance and Administration ​</a:t>
            </a:r>
          </a:p>
          <a:p>
            <a:r>
              <a:rPr lang="en-US" sz="2000" b="1"/>
              <a:t>Theresa Pardo</a:t>
            </a:r>
            <a:r>
              <a:rPr lang="en-US" sz="2000"/>
              <a:t>,​ Associate VPRED​</a:t>
            </a:r>
          </a:p>
          <a:p>
            <a:r>
              <a:rPr lang="en-US" sz="2000" b="1"/>
              <a:t>Maria Pidgeon</a:t>
            </a:r>
            <a:r>
              <a:rPr lang="en-US" sz="2000"/>
              <a:t>,​ Director of Community and Economic​</a:t>
            </a:r>
          </a:p>
        </p:txBody>
      </p:sp>
      <p:pic>
        <p:nvPicPr>
          <p:cNvPr id="6" name="Picture 4" descr="White puzzle with one red piece">
            <a:extLst>
              <a:ext uri="{FF2B5EF4-FFF2-40B4-BE49-F238E27FC236}">
                <a16:creationId xmlns:a16="http://schemas.microsoft.com/office/drawing/2014/main" id="{CDE171B3-06F3-BC7D-BB30-9686AF4D3737}"/>
              </a:ext>
            </a:extLst>
          </p:cNvPr>
          <p:cNvPicPr>
            <a:picLocks noChangeAspect="1"/>
          </p:cNvPicPr>
          <p:nvPr/>
        </p:nvPicPr>
        <p:blipFill rotWithShape="1">
          <a:blip r:embed="rId2"/>
          <a:srcRect l="31791" r="30187"/>
          <a:stretch/>
        </p:blipFill>
        <p:spPr>
          <a:xfrm>
            <a:off x="20" y="10"/>
            <a:ext cx="4635571" cy="6857990"/>
          </a:xfrm>
          <a:prstGeom prst="rect">
            <a:avLst/>
          </a:prstGeom>
          <a:effectLst/>
        </p:spPr>
      </p:pic>
      <p:cxnSp>
        <p:nvCxnSpPr>
          <p:cNvPr id="7"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9221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8471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629268"/>
            <a:ext cx="6586491" cy="1286160"/>
          </a:xfrm>
        </p:spPr>
        <p:txBody>
          <a:bodyPr anchor="b">
            <a:normAutofit/>
          </a:bodyPr>
          <a:lstStyle/>
          <a:p>
            <a:pPr lvl="0"/>
            <a:r>
              <a:rPr lang="en-US" b="1"/>
              <a:t>Task Force 3: Processes</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438400"/>
            <a:ext cx="6586489" cy="3785419"/>
          </a:xfrm>
        </p:spPr>
        <p:txBody>
          <a:bodyPr>
            <a:normAutofit/>
          </a:bodyPr>
          <a:lstStyle/>
          <a:p>
            <a:r>
              <a:rPr lang="en-US" sz="2000"/>
              <a:t>Top Priorities</a:t>
            </a:r>
          </a:p>
          <a:p>
            <a:pPr lvl="1"/>
            <a:r>
              <a:rPr lang="en-US" sz="2000"/>
              <a:t>Our mission is to prioritize changes to institutional processes that will strengthen UAlbany’s research, scholarship, and creative pursuits. ​</a:t>
            </a:r>
          </a:p>
          <a:p>
            <a:pPr lvl="1"/>
            <a:endParaRPr lang="en-US" sz="2000"/>
          </a:p>
          <a:p>
            <a:pPr lvl="1"/>
            <a:r>
              <a:rPr lang="en-US" sz="2000"/>
              <a:t>​The goal of the workgroup is put in place processes that are understandable to researchers and administrators and that may be carried out consistently as institutional personnel change overtime. ​</a:t>
            </a:r>
          </a:p>
        </p:txBody>
      </p:sp>
      <p:pic>
        <p:nvPicPr>
          <p:cNvPr id="5" name="Picture 4" descr="White puzzle with one red piece">
            <a:extLst>
              <a:ext uri="{FF2B5EF4-FFF2-40B4-BE49-F238E27FC236}">
                <a16:creationId xmlns:a16="http://schemas.microsoft.com/office/drawing/2014/main" id="{DC3579A3-A555-BF53-A679-6A938B784314}"/>
              </a:ext>
            </a:extLst>
          </p:cNvPr>
          <p:cNvPicPr>
            <a:picLocks noChangeAspect="1"/>
          </p:cNvPicPr>
          <p:nvPr/>
        </p:nvPicPr>
        <p:blipFill rotWithShape="1">
          <a:blip r:embed="rId2"/>
          <a:srcRect l="31771" r="3020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23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7941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629268"/>
            <a:ext cx="6586491" cy="1357299"/>
          </a:xfrm>
        </p:spPr>
        <p:txBody>
          <a:bodyPr anchor="b">
            <a:normAutofit/>
          </a:bodyPr>
          <a:lstStyle/>
          <a:p>
            <a:pPr lvl="0"/>
            <a:r>
              <a:rPr lang="en-US" b="1" dirty="0"/>
              <a:t>Task Force 3: Processes</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243667"/>
            <a:ext cx="6586489" cy="4504265"/>
          </a:xfrm>
        </p:spPr>
        <p:txBody>
          <a:bodyPr>
            <a:normAutofit/>
          </a:bodyPr>
          <a:lstStyle/>
          <a:p>
            <a:r>
              <a:rPr lang="en-US" sz="2000"/>
              <a:t>The work we have done...</a:t>
            </a:r>
          </a:p>
          <a:p>
            <a:pPr lvl="1"/>
            <a:r>
              <a:rPr lang="en-US" sz="2000"/>
              <a:t>Compiled list of division process and Identified automation opportunities</a:t>
            </a:r>
          </a:p>
          <a:p>
            <a:pPr lvl="1"/>
            <a:r>
              <a:rPr lang="en-US" sz="2000"/>
              <a:t>Established cross-campus working groups on Data security and Data Use Agreement processing; Conflict of Interest Disclosure Management; Export Controls; and Biosafety</a:t>
            </a:r>
          </a:p>
          <a:p>
            <a:r>
              <a:rPr lang="en-US" sz="2000"/>
              <a:t>The work we will do...</a:t>
            </a:r>
          </a:p>
          <a:p>
            <a:pPr lvl="1"/>
            <a:r>
              <a:rPr lang="en-US" sz="2000"/>
              <a:t>Updating campus guidance for conducting research and clarifiying procedures for obtaining approvals</a:t>
            </a:r>
          </a:p>
          <a:p>
            <a:pPr lvl="1"/>
            <a:r>
              <a:rPr lang="en-US" sz="2000"/>
              <a:t>Streamlining information collection and improving cross-office communication</a:t>
            </a:r>
          </a:p>
        </p:txBody>
      </p:sp>
      <p:pic>
        <p:nvPicPr>
          <p:cNvPr id="5" name="Picture 4" descr="White puzzle with one red piece">
            <a:extLst>
              <a:ext uri="{FF2B5EF4-FFF2-40B4-BE49-F238E27FC236}">
                <a16:creationId xmlns:a16="http://schemas.microsoft.com/office/drawing/2014/main" id="{CD3E698C-CE3F-4670-58FC-25E8FD8BA233}"/>
              </a:ext>
            </a:extLst>
          </p:cNvPr>
          <p:cNvPicPr>
            <a:picLocks noChangeAspect="1"/>
          </p:cNvPicPr>
          <p:nvPr/>
        </p:nvPicPr>
        <p:blipFill rotWithShape="1">
          <a:blip r:embed="rId2"/>
          <a:srcRect l="31771" r="3020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B231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532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415224"/>
            <a:ext cx="6586491" cy="1500204"/>
          </a:xfrm>
        </p:spPr>
        <p:txBody>
          <a:bodyPr vert="horz" lIns="91440" tIns="45720" rIns="91440" bIns="45720" rtlCol="0" anchor="b">
            <a:normAutofit fontScale="90000"/>
          </a:bodyPr>
          <a:lstStyle/>
          <a:p>
            <a:r>
              <a:rPr lang="en-US" b="1" dirty="0"/>
              <a:t>Task Force 4: Employee Engagement &amp; Development in Research Administration</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438400"/>
            <a:ext cx="6586489" cy="4110767"/>
          </a:xfrm>
        </p:spPr>
        <p:txBody>
          <a:bodyPr vert="horz" lIns="91440" tIns="45720" rIns="91440" bIns="45720" rtlCol="0" anchor="t">
            <a:normAutofit/>
          </a:bodyPr>
          <a:lstStyle/>
          <a:p>
            <a:pPr marL="0" indent="0">
              <a:buNone/>
            </a:pPr>
            <a:r>
              <a:rPr lang="en-US" sz="2000">
                <a:cs typeface="Calibri"/>
              </a:rPr>
              <a:t>Co-Chairs:</a:t>
            </a:r>
          </a:p>
          <a:p>
            <a:pPr marL="285750" indent="-285750"/>
            <a:r>
              <a:rPr lang="en-US" sz="1400" b="1">
                <a:cs typeface="Calibri"/>
              </a:rPr>
              <a:t>Lauren Cole, </a:t>
            </a:r>
            <a:r>
              <a:rPr lang="en-US" sz="1400">
                <a:cs typeface="Calibri"/>
              </a:rPr>
              <a:t>Director of Research Foundation Human Resources (RFHR)</a:t>
            </a:r>
          </a:p>
          <a:p>
            <a:pPr marL="285750" indent="-285750"/>
            <a:r>
              <a:rPr lang="en-US" sz="1400" b="1">
                <a:cs typeface="Calibri"/>
              </a:rPr>
              <a:t>Paula Kaloyeros</a:t>
            </a:r>
            <a:r>
              <a:rPr lang="en-US" sz="1400">
                <a:cs typeface="Calibri" panose="020F0502020204030204"/>
              </a:rPr>
              <a:t>, Assistant Vice President for Sponsored Programs Administration, Deputy Operations Manager  </a:t>
            </a:r>
          </a:p>
          <a:p>
            <a:pPr marL="0" indent="0">
              <a:buNone/>
            </a:pPr>
            <a:r>
              <a:rPr lang="en-US" sz="2000">
                <a:cs typeface="Calibri"/>
              </a:rPr>
              <a:t>Members:</a:t>
            </a:r>
          </a:p>
          <a:p>
            <a:pPr marL="285750" indent="-285750"/>
            <a:r>
              <a:rPr lang="en-US" sz="1400" b="1">
                <a:cs typeface="Calibri" panose="020F0502020204030204"/>
              </a:rPr>
              <a:t>Charlene Cox</a:t>
            </a:r>
            <a:r>
              <a:rPr lang="en-US" sz="1400">
                <a:cs typeface="Calibri" panose="020F0502020204030204"/>
              </a:rPr>
              <a:t>, Accounts Payable Supervisor</a:t>
            </a:r>
          </a:p>
          <a:p>
            <a:pPr marL="285750" indent="-285750"/>
            <a:r>
              <a:rPr lang="en-US" sz="1400" b="1">
                <a:cs typeface="Calibri" panose="020F0502020204030204"/>
              </a:rPr>
              <a:t>Peter </a:t>
            </a:r>
            <a:r>
              <a:rPr lang="en-US" sz="1400" b="1" err="1">
                <a:cs typeface="Calibri" panose="020F0502020204030204"/>
              </a:rPr>
              <a:t>Gonczlik</a:t>
            </a:r>
            <a:r>
              <a:rPr lang="en-US" sz="1400">
                <a:cs typeface="Calibri" panose="020F0502020204030204"/>
              </a:rPr>
              <a:t>, Director, Office for Innovation Development and Commercialization</a:t>
            </a:r>
          </a:p>
          <a:p>
            <a:pPr marL="285750" indent="-285750">
              <a:lnSpc>
                <a:spcPct val="80000"/>
              </a:lnSpc>
            </a:pPr>
            <a:r>
              <a:rPr lang="en-US" sz="1400" b="1">
                <a:cs typeface="Calibri" panose="020F0502020204030204"/>
              </a:rPr>
              <a:t>Thecla Philip</a:t>
            </a:r>
            <a:r>
              <a:rPr lang="en-US" sz="1400">
                <a:cs typeface="Calibri" panose="020F0502020204030204"/>
              </a:rPr>
              <a:t>, Senior Associate for Finance &amp; Administration, Office of the Vice President for Research &amp; Economic Development</a:t>
            </a:r>
          </a:p>
          <a:p>
            <a:pPr marL="285750" indent="-285750"/>
            <a:r>
              <a:rPr lang="en-US" sz="1400" b="1">
                <a:cs typeface="Calibri" panose="020F0502020204030204"/>
              </a:rPr>
              <a:t>Todd Remkus</a:t>
            </a:r>
            <a:r>
              <a:rPr lang="en-US" sz="1400">
                <a:cs typeface="Calibri" panose="020F0502020204030204"/>
              </a:rPr>
              <a:t>, Manager of Account Establishment &amp; Maintenance  </a:t>
            </a:r>
          </a:p>
          <a:p>
            <a:pPr marL="285750" indent="-285750"/>
            <a:r>
              <a:rPr lang="en-US" sz="1400" b="1">
                <a:cs typeface="Calibri" panose="020F0502020204030204"/>
              </a:rPr>
              <a:t>Ashley Turski,</a:t>
            </a:r>
            <a:r>
              <a:rPr lang="en-US" sz="1400">
                <a:cs typeface="Calibri" panose="020F0502020204030204"/>
              </a:rPr>
              <a:t> Administrative Assistant II, Office of the VP for Research &amp; Economic Development</a:t>
            </a:r>
          </a:p>
          <a:p>
            <a:pPr marL="285750" indent="-285750"/>
            <a:endParaRPr lang="en-US" sz="1600">
              <a:cs typeface="Calibri" panose="020F0502020204030204"/>
            </a:endParaRPr>
          </a:p>
          <a:p>
            <a:pPr marL="285750" indent="-285750"/>
            <a:endParaRPr lang="en-US" sz="1600">
              <a:cs typeface="Calibri" panose="020F0502020204030204"/>
            </a:endParaRPr>
          </a:p>
          <a:p>
            <a:pPr marL="0" indent="0">
              <a:buNone/>
            </a:pPr>
            <a:endParaRPr lang="en-US" sz="2000">
              <a:cs typeface="Calibri" panose="020F0502020204030204"/>
            </a:endParaRPr>
          </a:p>
          <a:p>
            <a:pPr marL="0" indent="0">
              <a:buNone/>
            </a:pPr>
            <a:endParaRPr lang="en-US" sz="1800">
              <a:cs typeface="Calibri" panose="020F0502020204030204"/>
            </a:endParaRPr>
          </a:p>
          <a:p>
            <a:endParaRPr lang="en-US" sz="2000">
              <a:cs typeface="Calibri" panose="020F0502020204030204"/>
            </a:endParaRPr>
          </a:p>
        </p:txBody>
      </p:sp>
      <p:pic>
        <p:nvPicPr>
          <p:cNvPr id="20" name="Picture 4" descr="Person holding a puzzle piece">
            <a:extLst>
              <a:ext uri="{FF2B5EF4-FFF2-40B4-BE49-F238E27FC236}">
                <a16:creationId xmlns:a16="http://schemas.microsoft.com/office/drawing/2014/main" id="{A12533D3-0A6F-C28A-7CEE-5364B7443A10}"/>
              </a:ext>
            </a:extLst>
          </p:cNvPr>
          <p:cNvPicPr>
            <a:picLocks noChangeAspect="1"/>
          </p:cNvPicPr>
          <p:nvPr/>
        </p:nvPicPr>
        <p:blipFill rotWithShape="1">
          <a:blip r:embed="rId2"/>
          <a:srcRect l="26995" r="27210" b="-1"/>
          <a:stretch/>
        </p:blipFill>
        <p:spPr>
          <a:xfrm>
            <a:off x="20" y="10"/>
            <a:ext cx="4635571" cy="6857990"/>
          </a:xfrm>
          <a:prstGeom prst="rect">
            <a:avLst/>
          </a:prstGeom>
          <a:effectLst/>
        </p:spPr>
      </p:pic>
      <p:cxnSp>
        <p:nvCxnSpPr>
          <p:cNvPr id="27" name="Straight Connector 26">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E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2835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355291"/>
            <a:ext cx="6586491" cy="1560137"/>
          </a:xfrm>
        </p:spPr>
        <p:txBody>
          <a:bodyPr vert="horz" lIns="91440" tIns="45720" rIns="91440" bIns="45720" rtlCol="0" anchor="b">
            <a:normAutofit fontScale="90000"/>
          </a:bodyPr>
          <a:lstStyle/>
          <a:p>
            <a:r>
              <a:rPr lang="en-US" b="1" dirty="0"/>
              <a:t>Task Force 4: Employee Engagement &amp; Development in Research Administration</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438400"/>
            <a:ext cx="6586489" cy="3785419"/>
          </a:xfrm>
        </p:spPr>
        <p:txBody>
          <a:bodyPr vert="horz" lIns="91440" tIns="45720" rIns="91440" bIns="45720" rtlCol="0" anchor="t">
            <a:normAutofit/>
          </a:bodyPr>
          <a:lstStyle/>
          <a:p>
            <a:r>
              <a:rPr lang="en-US" sz="2000" b="1"/>
              <a:t>Top Priorities</a:t>
            </a:r>
          </a:p>
          <a:p>
            <a:pPr lvl="1"/>
            <a:r>
              <a:rPr lang="en-US" sz="2000">
                <a:cs typeface="Calibri"/>
              </a:rPr>
              <a:t>Address employee retention within Research Administration. </a:t>
            </a:r>
          </a:p>
          <a:p>
            <a:pPr lvl="1"/>
            <a:r>
              <a:rPr lang="en-US" sz="2000">
                <a:cs typeface="Calibri"/>
              </a:rPr>
              <a:t>Enhance recruitment resources and efforts.</a:t>
            </a:r>
          </a:p>
          <a:p>
            <a:pPr lvl="1"/>
            <a:r>
              <a:rPr lang="en-US" sz="2000">
                <a:cs typeface="Calibri"/>
              </a:rPr>
              <a:t>Implement Performance Management for all Research Administrative staff.  </a:t>
            </a:r>
          </a:p>
          <a:p>
            <a:pPr lvl="1"/>
            <a:r>
              <a:rPr lang="en-US" sz="2000">
                <a:cs typeface="Calibri"/>
              </a:rPr>
              <a:t>Implement new methods for engagement for all units of Research Administration on a regular basis. </a:t>
            </a:r>
          </a:p>
          <a:p>
            <a:pPr lvl="1"/>
            <a:endParaRPr lang="en-US" sz="2000">
              <a:cs typeface="Calibri"/>
            </a:endParaRPr>
          </a:p>
        </p:txBody>
      </p:sp>
      <p:pic>
        <p:nvPicPr>
          <p:cNvPr id="5" name="Picture 4" descr="Person holding a puzzle piece">
            <a:extLst>
              <a:ext uri="{FF2B5EF4-FFF2-40B4-BE49-F238E27FC236}">
                <a16:creationId xmlns:a16="http://schemas.microsoft.com/office/drawing/2014/main" id="{6075A2F1-4B1C-83ED-AAE9-C15BA47B4FFC}"/>
              </a:ext>
            </a:extLst>
          </p:cNvPr>
          <p:cNvPicPr>
            <a:picLocks noChangeAspect="1"/>
          </p:cNvPicPr>
          <p:nvPr/>
        </p:nvPicPr>
        <p:blipFill rotWithShape="1">
          <a:blip r:embed="rId2"/>
          <a:srcRect l="26995" r="27210"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E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563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261111"/>
            <a:ext cx="7001669" cy="1654317"/>
          </a:xfrm>
        </p:spPr>
        <p:txBody>
          <a:bodyPr vert="horz" lIns="91440" tIns="45720" rIns="91440" bIns="45720" rtlCol="0" anchor="b">
            <a:normAutofit fontScale="90000"/>
          </a:bodyPr>
          <a:lstStyle/>
          <a:p>
            <a:r>
              <a:rPr lang="en-US" b="1" dirty="0"/>
              <a:t>Task Force 4: Employee Engagement &amp; Development (EED) in Research Administration</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155861"/>
            <a:ext cx="6586489" cy="4590227"/>
          </a:xfrm>
        </p:spPr>
        <p:txBody>
          <a:bodyPr vert="horz" lIns="91440" tIns="45720" rIns="91440" bIns="45720" rtlCol="0" anchor="t">
            <a:normAutofit/>
          </a:bodyPr>
          <a:lstStyle/>
          <a:p>
            <a:r>
              <a:rPr lang="en-US" sz="1800" b="1"/>
              <a:t>The work we have done...</a:t>
            </a:r>
            <a:endParaRPr lang="en-US" sz="1800" b="1">
              <a:cs typeface="Calibri"/>
            </a:endParaRPr>
          </a:p>
          <a:p>
            <a:pPr lvl="1"/>
            <a:r>
              <a:rPr lang="en-US" sz="1400">
                <a:cs typeface="Calibri"/>
              </a:rPr>
              <a:t>RFHR is conducting an ongoing equity analysis.</a:t>
            </a:r>
          </a:p>
          <a:p>
            <a:pPr lvl="1"/>
            <a:r>
              <a:rPr lang="en-US" sz="1400">
                <a:cs typeface="Calibri"/>
              </a:rPr>
              <a:t>Implementing Career Advancement Opportunities for RF Employees within Research Administration.  </a:t>
            </a:r>
          </a:p>
          <a:p>
            <a:pPr lvl="1"/>
            <a:r>
              <a:rPr lang="en-US" sz="1400">
                <a:cs typeface="Calibri"/>
              </a:rPr>
              <a:t>RFHR provided guidance on required Performance Management for all RF staff working in Research Administration. </a:t>
            </a:r>
          </a:p>
          <a:p>
            <a:pPr lvl="1"/>
            <a:r>
              <a:rPr lang="en-US" sz="1400">
                <a:cs typeface="Calibri"/>
              </a:rPr>
              <a:t>RFHR has been and will continue to conduct exit interviews.  </a:t>
            </a:r>
          </a:p>
          <a:p>
            <a:pPr lvl="1"/>
            <a:r>
              <a:rPr lang="en-US" sz="1400">
                <a:cs typeface="Calibri"/>
              </a:rPr>
              <a:t>To improve engagement, the DFRED hosted annual events for the Division staff.  </a:t>
            </a:r>
          </a:p>
          <a:p>
            <a:r>
              <a:rPr lang="en-US" sz="1800" b="1"/>
              <a:t>The work we will do... </a:t>
            </a:r>
            <a:endParaRPr lang="en-US" sz="1800" b="1">
              <a:cs typeface="Calibri" panose="020F0502020204030204"/>
            </a:endParaRPr>
          </a:p>
          <a:p>
            <a:pPr lvl="1"/>
            <a:r>
              <a:rPr lang="en-US" sz="1400">
                <a:cs typeface="Calibri" panose="020F0502020204030204"/>
              </a:rPr>
              <a:t>Develop an Engagement Survey for RF employees working within Research Administration. </a:t>
            </a:r>
          </a:p>
          <a:p>
            <a:pPr lvl="1"/>
            <a:r>
              <a:rPr lang="en-US" sz="1400">
                <a:cs typeface="Calibri" panose="020F0502020204030204"/>
              </a:rPr>
              <a:t>Identify development opportunities for staff.</a:t>
            </a:r>
          </a:p>
          <a:p>
            <a:pPr lvl="1"/>
            <a:r>
              <a:rPr lang="en-US" sz="1400">
                <a:cs typeface="Calibri" panose="020F0502020204030204"/>
              </a:rPr>
              <a:t>Review of Administration personnel to identify where more support is needed. </a:t>
            </a:r>
          </a:p>
          <a:p>
            <a:pPr lvl="1"/>
            <a:r>
              <a:rPr lang="en-US" sz="1400">
                <a:cs typeface="Calibri" panose="020F0502020204030204"/>
              </a:rPr>
              <a:t>Look for ways to improve work life balance and become an employer of choice. </a:t>
            </a:r>
          </a:p>
          <a:p>
            <a:pPr lvl="1"/>
            <a:r>
              <a:rPr lang="en-US" sz="1400">
                <a:cs typeface="Calibri" panose="020F0502020204030204"/>
              </a:rPr>
              <a:t>RFHR to enhance recruitment resources. </a:t>
            </a:r>
          </a:p>
          <a:p>
            <a:pPr marL="457200" lvl="1" indent="0">
              <a:buNone/>
            </a:pPr>
            <a:endParaRPr lang="en-US" sz="1400">
              <a:cs typeface="Calibri" panose="020F0502020204030204"/>
            </a:endParaRPr>
          </a:p>
          <a:p>
            <a:pPr lvl="1"/>
            <a:endParaRPr lang="en-US" sz="1400">
              <a:cs typeface="Calibri" panose="020F0502020204030204"/>
            </a:endParaRPr>
          </a:p>
          <a:p>
            <a:pPr lvl="1"/>
            <a:endParaRPr lang="en-US" sz="1600">
              <a:cs typeface="Calibri" panose="020F0502020204030204"/>
            </a:endParaRPr>
          </a:p>
          <a:p>
            <a:pPr lvl="1"/>
            <a:endParaRPr lang="en-US" sz="1600">
              <a:cs typeface="Calibri" panose="020F0502020204030204"/>
            </a:endParaRPr>
          </a:p>
          <a:p>
            <a:pPr lvl="1"/>
            <a:endParaRPr lang="en-US" sz="1600">
              <a:cs typeface="Calibri" panose="020F0502020204030204"/>
            </a:endParaRPr>
          </a:p>
          <a:p>
            <a:pPr lvl="1"/>
            <a:endParaRPr lang="en-US" sz="1600" b="1">
              <a:cs typeface="Calibri" panose="020F0502020204030204"/>
            </a:endParaRPr>
          </a:p>
        </p:txBody>
      </p:sp>
      <p:pic>
        <p:nvPicPr>
          <p:cNvPr id="5" name="Picture 4" descr="Person holding a puzzle piece">
            <a:extLst>
              <a:ext uri="{FF2B5EF4-FFF2-40B4-BE49-F238E27FC236}">
                <a16:creationId xmlns:a16="http://schemas.microsoft.com/office/drawing/2014/main" id="{332BD3DA-182E-82F7-1E05-FED67E0F8681}"/>
              </a:ext>
            </a:extLst>
          </p:cNvPr>
          <p:cNvPicPr>
            <a:picLocks noChangeAspect="1"/>
          </p:cNvPicPr>
          <p:nvPr/>
        </p:nvPicPr>
        <p:blipFill rotWithShape="1">
          <a:blip r:embed="rId2"/>
          <a:srcRect l="26995" r="27210" b="-1"/>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50E4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4650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C380BC-4CF7-8F5F-2226-83642C0888F0}"/>
              </a:ext>
            </a:extLst>
          </p:cNvPr>
          <p:cNvSpPr>
            <a:spLocks noGrp="1"/>
          </p:cNvSpPr>
          <p:nvPr>
            <p:ph type="title"/>
          </p:nvPr>
        </p:nvSpPr>
        <p:spPr>
          <a:xfrm>
            <a:off x="411480" y="987552"/>
            <a:ext cx="4485861" cy="1088136"/>
          </a:xfrm>
        </p:spPr>
        <p:txBody>
          <a:bodyPr anchor="b">
            <a:normAutofit/>
          </a:bodyPr>
          <a:lstStyle/>
          <a:p>
            <a:r>
              <a:rPr lang="en-US" sz="3400" b="1" dirty="0"/>
              <a:t>Join us at the upcoming roundtables!</a:t>
            </a:r>
          </a:p>
        </p:txBody>
      </p:sp>
      <p:sp>
        <p:nvSpPr>
          <p:cNvPr id="30" name="Rectangle 29">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2" name="Rectangle 31">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352DFEFD-1E88-FAC4-F823-ECF05DAA4A11}"/>
              </a:ext>
            </a:extLst>
          </p:cNvPr>
          <p:cNvSpPr>
            <a:spLocks noGrp="1"/>
          </p:cNvSpPr>
          <p:nvPr>
            <p:ph idx="1"/>
          </p:nvPr>
        </p:nvSpPr>
        <p:spPr>
          <a:xfrm>
            <a:off x="411479" y="2688336"/>
            <a:ext cx="4498848" cy="3584448"/>
          </a:xfrm>
        </p:spPr>
        <p:txBody>
          <a:bodyPr anchor="t">
            <a:normAutofit/>
          </a:bodyPr>
          <a:lstStyle/>
          <a:p>
            <a:r>
              <a:rPr lang="en-US" sz="1800" b="1" dirty="0"/>
              <a:t>Three State of Research Administration (SRA) Campus Roundtables</a:t>
            </a:r>
            <a:r>
              <a:rPr lang="en-US" sz="1800" dirty="0"/>
              <a:t> this spring: </a:t>
            </a:r>
          </a:p>
          <a:p>
            <a:pPr lvl="1"/>
            <a:r>
              <a:rPr lang="en-US" sz="1800" b="1" dirty="0"/>
              <a:t>Uptown Campus:</a:t>
            </a:r>
            <a:r>
              <a:rPr lang="en-US" sz="1800" dirty="0"/>
              <a:t> 2:30 to 4 p.m. Wednesday, March 29, 2023, in the Campus Center Boardroom </a:t>
            </a:r>
          </a:p>
          <a:p>
            <a:pPr lvl="1"/>
            <a:r>
              <a:rPr lang="en-US" sz="1800" b="1" dirty="0"/>
              <a:t>Downtown Campus: </a:t>
            </a:r>
            <a:r>
              <a:rPr lang="en-US" sz="1800" dirty="0"/>
              <a:t>9:30 to 11 a.m. Friday, March 31, 2023, in the Milne 200 </a:t>
            </a:r>
            <a:r>
              <a:rPr lang="en-US" sz="1800" dirty="0" err="1"/>
              <a:t>Fossieck</a:t>
            </a:r>
            <a:r>
              <a:rPr lang="en-US" sz="1800" dirty="0"/>
              <a:t> Room </a:t>
            </a:r>
          </a:p>
          <a:p>
            <a:pPr lvl="1"/>
            <a:r>
              <a:rPr lang="en-US" sz="1800" b="1" dirty="0"/>
              <a:t>Health Sciences Campus: </a:t>
            </a:r>
            <a:r>
              <a:rPr lang="en-US" sz="1800" dirty="0"/>
              <a:t>10:30 a.m. to noon Tuesday, April 4, 2023, in the George Education Center (GEC) Auditorium </a:t>
            </a:r>
          </a:p>
          <a:p>
            <a:endParaRPr lang="en-US" sz="1800" dirty="0"/>
          </a:p>
        </p:txBody>
      </p:sp>
      <p:pic>
        <p:nvPicPr>
          <p:cNvPr id="5" name="Picture 4" descr="Qr code&#10;&#10;Description automatically generated">
            <a:hlinkClick r:id="rId4"/>
            <a:extLst>
              <a:ext uri="{FF2B5EF4-FFF2-40B4-BE49-F238E27FC236}">
                <a16:creationId xmlns:a16="http://schemas.microsoft.com/office/drawing/2014/main" id="{50EC45C6-0BEB-B0FD-837A-16CA272A4849}"/>
              </a:ext>
            </a:extLst>
          </p:cNvPr>
          <p:cNvPicPr>
            <a:picLocks noChangeAspect="1"/>
          </p:cNvPicPr>
          <p:nvPr/>
        </p:nvPicPr>
        <p:blipFill rotWithShape="1">
          <a:blip r:embed="rId5">
            <a:extLst>
              <a:ext uri="{28A0092B-C50C-407E-A947-70E740481C1C}">
                <a14:useLocalDpi xmlns:a14="http://schemas.microsoft.com/office/drawing/2010/main" val="0"/>
              </a:ext>
            </a:extLst>
          </a:blip>
          <a:srcRect r="1" b="378"/>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763569864"/>
      </p:ext>
    </p:extLst>
  </p:cSld>
  <p:clrMapOvr>
    <a:masterClrMapping/>
  </p:clrMapOvr>
  <p:extLst>
    <p:ext uri="{6950BFC3-D8DA-4A85-94F7-54DA5524770B}">
      <p188:commentRel xmlns:p188="http://schemas.microsoft.com/office/powerpoint/2018/8/main" r:id="rId3"/>
    </p:ext>
  </p:extLs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6FFE9-47D5-233E-ACCB-7E1DB6AF390D}"/>
              </a:ext>
            </a:extLst>
          </p:cNvPr>
          <p:cNvSpPr>
            <a:spLocks noGrp="1"/>
          </p:cNvSpPr>
          <p:nvPr>
            <p:ph type="title"/>
          </p:nvPr>
        </p:nvSpPr>
        <p:spPr>
          <a:xfrm>
            <a:off x="7658101" y="966354"/>
            <a:ext cx="3865418" cy="4925291"/>
          </a:xfrm>
        </p:spPr>
        <p:txBody>
          <a:bodyPr vert="horz" lIns="91440" tIns="45720" rIns="91440" bIns="45720" rtlCol="0" anchor="b">
            <a:normAutofit/>
          </a:bodyPr>
          <a:lstStyle/>
          <a:p>
            <a:r>
              <a:rPr lang="en-US" sz="5400" dirty="0"/>
              <a:t>Thank you!</a:t>
            </a:r>
            <a:br>
              <a:rPr lang="en-US" sz="5400" dirty="0"/>
            </a:br>
            <a:br>
              <a:rPr lang="en-US" sz="5400" dirty="0"/>
            </a:br>
            <a:br>
              <a:rPr lang="en-US" sz="5400" dirty="0"/>
            </a:br>
            <a:r>
              <a:rPr lang="en-US" sz="2800" i="1" dirty="0"/>
              <a:t>For more information, please visit: </a:t>
            </a:r>
            <a:r>
              <a:rPr lang="en-US" sz="2800" i="1" dirty="0">
                <a:solidFill>
                  <a:srgbClr val="FFFFFF"/>
                </a:solidFill>
                <a:hlinkClick r:id="rId3"/>
              </a:rPr>
              <a:t>https://www.albany.edu/research-economic-development-transformation</a:t>
            </a:r>
            <a:endParaRPr lang="en-US" sz="2800" i="1" dirty="0"/>
          </a:p>
        </p:txBody>
      </p:sp>
      <p:sp>
        <p:nvSpPr>
          <p:cNvPr id="12" name="Freeform: Shape 11">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Content Placeholder 6" descr="Qr code&#10;&#10;Description automatically generated">
            <a:extLst>
              <a:ext uri="{FF2B5EF4-FFF2-40B4-BE49-F238E27FC236}">
                <a16:creationId xmlns:a16="http://schemas.microsoft.com/office/drawing/2014/main" id="{0C0CF93C-F673-2C5B-23A4-8267D508C20E}"/>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2426"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824152643"/>
      </p:ext>
    </p:extLst>
  </p:cSld>
  <p:clrMapOvr>
    <a:overrideClrMapping bg1="dk1" tx1="lt1" bg2="dk2" tx2="lt2" accent1="accent1" accent2="accent2" accent3="accent3" accent4="accent4" accent5="accent5" accent6="accent6" hlink="hlink" folHlink="folHlink"/>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Rectangle 3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A24AD0-857D-9A58-607D-B0223255158D}"/>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Transforming to Advance Research Excellence</a:t>
            </a:r>
          </a:p>
        </p:txBody>
      </p:sp>
      <p:graphicFrame>
        <p:nvGraphicFramePr>
          <p:cNvPr id="15" name="Content Placeholder 2">
            <a:extLst>
              <a:ext uri="{FF2B5EF4-FFF2-40B4-BE49-F238E27FC236}">
                <a16:creationId xmlns:a16="http://schemas.microsoft.com/office/drawing/2014/main" id="{535FEF8E-1A69-7328-ADA5-3FB80C5F2F67}"/>
              </a:ext>
            </a:extLst>
          </p:cNvPr>
          <p:cNvGraphicFramePr>
            <a:graphicFrameLocks noGrp="1"/>
          </p:cNvGraphicFramePr>
          <p:nvPr>
            <p:ph idx="1"/>
            <p:extLst>
              <p:ext uri="{D42A27DB-BD31-4B8C-83A1-F6EECF244321}">
                <p14:modId xmlns:p14="http://schemas.microsoft.com/office/powerpoint/2010/main" val="2508871598"/>
              </p:ext>
            </p:extLst>
          </p:nvPr>
        </p:nvGraphicFramePr>
        <p:xfrm>
          <a:off x="4504548" y="342057"/>
          <a:ext cx="7447966" cy="618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176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4A7F-B44E-8B04-5E63-8F261324AC23}"/>
              </a:ext>
            </a:extLst>
          </p:cNvPr>
          <p:cNvSpPr>
            <a:spLocks noGrp="1"/>
          </p:cNvSpPr>
          <p:nvPr>
            <p:ph type="title"/>
          </p:nvPr>
        </p:nvSpPr>
        <p:spPr>
          <a:xfrm>
            <a:off x="4965430" y="629266"/>
            <a:ext cx="6586491" cy="1676603"/>
          </a:xfrm>
        </p:spPr>
        <p:txBody>
          <a:bodyPr>
            <a:normAutofit/>
          </a:bodyPr>
          <a:lstStyle/>
          <a:p>
            <a:r>
              <a:rPr lang="en-US" sz="5400"/>
              <a:t>Background and Timeline</a:t>
            </a:r>
          </a:p>
        </p:txBody>
      </p:sp>
      <p:pic>
        <p:nvPicPr>
          <p:cNvPr id="28" name="Picture 21">
            <a:extLst>
              <a:ext uri="{FF2B5EF4-FFF2-40B4-BE49-F238E27FC236}">
                <a16:creationId xmlns:a16="http://schemas.microsoft.com/office/drawing/2014/main" id="{C374446C-407D-8EA7-D84B-FBBAAF701ED9}"/>
              </a:ext>
            </a:extLst>
          </p:cNvPr>
          <p:cNvPicPr>
            <a:picLocks noChangeAspect="1"/>
          </p:cNvPicPr>
          <p:nvPr/>
        </p:nvPicPr>
        <p:blipFill rotWithShape="1">
          <a:blip r:embed="rId2"/>
          <a:srcRect l="26668" r="28212" b="-1"/>
          <a:stretch/>
        </p:blipFill>
        <p:spPr>
          <a:xfrm>
            <a:off x="20" y="10"/>
            <a:ext cx="4635571" cy="6857990"/>
          </a:xfrm>
          <a:prstGeom prst="rect">
            <a:avLst/>
          </a:prstGeom>
          <a:effectLst/>
        </p:spPr>
      </p:pic>
      <p:graphicFrame>
        <p:nvGraphicFramePr>
          <p:cNvPr id="29" name="Content Placeholder 2">
            <a:extLst>
              <a:ext uri="{FF2B5EF4-FFF2-40B4-BE49-F238E27FC236}">
                <a16:creationId xmlns:a16="http://schemas.microsoft.com/office/drawing/2014/main" id="{207B76A9-AB0B-5560-F0A6-0ECB2080C5A3}"/>
              </a:ext>
            </a:extLst>
          </p:cNvPr>
          <p:cNvGraphicFramePr/>
          <p:nvPr>
            <p:extLst>
              <p:ext uri="{D42A27DB-BD31-4B8C-83A1-F6EECF244321}">
                <p14:modId xmlns:p14="http://schemas.microsoft.com/office/powerpoint/2010/main" val="2381857229"/>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337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FB07CE4-A5C7-5456-2EAE-BA29C7E2DAE8}"/>
              </a:ext>
            </a:extLst>
          </p:cNvPr>
          <p:cNvSpPr>
            <a:spLocks noGrp="1"/>
          </p:cNvSpPr>
          <p:nvPr>
            <p:ph type="title"/>
          </p:nvPr>
        </p:nvSpPr>
        <p:spPr>
          <a:xfrm>
            <a:off x="660041" y="2767106"/>
            <a:ext cx="2880828" cy="3071906"/>
          </a:xfrm>
          <a:prstGeom prst="ellipse">
            <a:avLst/>
          </a:prstGeom>
        </p:spPr>
        <p:txBody>
          <a:bodyPr vert="horz" lIns="91440" tIns="45720" rIns="91440" bIns="45720" rtlCol="0" anchor="t">
            <a:normAutofit/>
          </a:bodyPr>
          <a:lstStyle/>
          <a:p>
            <a:r>
              <a:rPr lang="en-US" sz="3400" kern="1200">
                <a:solidFill>
                  <a:srgbClr val="FFFFFF"/>
                </a:solidFill>
                <a:latin typeface="+mj-lt"/>
                <a:ea typeface="+mj-ea"/>
                <a:cs typeface="+mj-cs"/>
              </a:rPr>
              <a:t>Governing Structure</a:t>
            </a:r>
          </a:p>
        </p:txBody>
      </p:sp>
      <p:graphicFrame>
        <p:nvGraphicFramePr>
          <p:cNvPr id="5" name="Content Placeholder 4">
            <a:extLst>
              <a:ext uri="{FF2B5EF4-FFF2-40B4-BE49-F238E27FC236}">
                <a16:creationId xmlns:a16="http://schemas.microsoft.com/office/drawing/2014/main" id="{31FAC8A4-929E-E717-5327-24B6E476407D}"/>
              </a:ext>
            </a:extLst>
          </p:cNvPr>
          <p:cNvGraphicFramePr>
            <a:graphicFrameLocks noGrp="1"/>
          </p:cNvGraphicFramePr>
          <p:nvPr>
            <p:ph idx="1"/>
            <p:extLst>
              <p:ext uri="{D42A27DB-BD31-4B8C-83A1-F6EECF244321}">
                <p14:modId xmlns:p14="http://schemas.microsoft.com/office/powerpoint/2010/main" val="3465421960"/>
              </p:ext>
            </p:extLst>
          </p:nvPr>
        </p:nvGraphicFramePr>
        <p:xfrm>
          <a:off x="4038604" y="0"/>
          <a:ext cx="8145550" cy="68575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827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78" name="Rectangle 77">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Rectangle 87">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5AB2CA-A9BE-F701-7210-FB56E9721361}"/>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Current Steering Committee Members</a:t>
            </a:r>
          </a:p>
        </p:txBody>
      </p:sp>
      <p:graphicFrame>
        <p:nvGraphicFramePr>
          <p:cNvPr id="74" name="Content Placeholder 2">
            <a:extLst>
              <a:ext uri="{FF2B5EF4-FFF2-40B4-BE49-F238E27FC236}">
                <a16:creationId xmlns:a16="http://schemas.microsoft.com/office/drawing/2014/main" id="{F6031B84-2655-ECB8-5CF3-B884253CCBD6}"/>
              </a:ext>
            </a:extLst>
          </p:cNvPr>
          <p:cNvGraphicFramePr>
            <a:graphicFrameLocks noGrp="1"/>
          </p:cNvGraphicFramePr>
          <p:nvPr>
            <p:ph idx="1"/>
            <p:extLst>
              <p:ext uri="{D42A27DB-BD31-4B8C-83A1-F6EECF244321}">
                <p14:modId xmlns:p14="http://schemas.microsoft.com/office/powerpoint/2010/main" val="209315836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0726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4965430" y="629268"/>
            <a:ext cx="6586491" cy="1286160"/>
          </a:xfrm>
        </p:spPr>
        <p:txBody>
          <a:bodyPr anchor="b">
            <a:normAutofit/>
          </a:bodyPr>
          <a:lstStyle/>
          <a:p>
            <a:pPr lvl="0"/>
            <a:r>
              <a:rPr lang="en-US" sz="4100" b="1"/>
              <a:t>Task Force 1: Faculty Outreach and Engagement</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65431" y="2438400"/>
            <a:ext cx="7112007" cy="4326701"/>
          </a:xfrm>
        </p:spPr>
        <p:txBody>
          <a:bodyPr vert="horz" lIns="91440" tIns="45720" rIns="91440" bIns="45720" rtlCol="0" anchor="t">
            <a:normAutofit fontScale="92500" lnSpcReduction="20000"/>
          </a:bodyPr>
          <a:lstStyle/>
          <a:p>
            <a:pPr>
              <a:spcBef>
                <a:spcPts val="0"/>
              </a:spcBef>
              <a:spcAft>
                <a:spcPts val="600"/>
              </a:spcAft>
            </a:pPr>
            <a:r>
              <a:rPr lang="en-US" sz="2000" b="1" dirty="0">
                <a:ea typeface="+mn-lt"/>
                <a:cs typeface="+mn-lt"/>
              </a:rPr>
              <a:t>Co-Chairs: </a:t>
            </a:r>
            <a:endParaRPr lang="en-US" sz="2000" dirty="0">
              <a:ea typeface="+mn-lt"/>
              <a:cs typeface="+mn-lt"/>
            </a:endParaRPr>
          </a:p>
          <a:p>
            <a:pPr marL="457200" lvl="1">
              <a:spcBef>
                <a:spcPts val="0"/>
              </a:spcBef>
              <a:spcAft>
                <a:spcPts val="600"/>
              </a:spcAft>
            </a:pPr>
            <a:r>
              <a:rPr lang="en-US" sz="2000" dirty="0">
                <a:ea typeface="+mn-lt"/>
                <a:cs typeface="+mn-lt"/>
              </a:rPr>
              <a:t>Satyendra Kumar, Associate VP for Research</a:t>
            </a:r>
          </a:p>
          <a:p>
            <a:pPr marL="457200" lvl="1">
              <a:spcBef>
                <a:spcPts val="0"/>
              </a:spcBef>
              <a:spcAft>
                <a:spcPts val="600"/>
              </a:spcAft>
            </a:pPr>
            <a:r>
              <a:rPr lang="en-US" sz="2000" dirty="0">
                <a:ea typeface="+mn-lt"/>
                <a:cs typeface="+mn-lt"/>
              </a:rPr>
              <a:t>David </a:t>
            </a:r>
            <a:r>
              <a:rPr lang="en-US" sz="2000" dirty="0" err="1">
                <a:ea typeface="+mn-lt"/>
                <a:cs typeface="+mn-lt"/>
              </a:rPr>
              <a:t>Hochfelder</a:t>
            </a:r>
            <a:r>
              <a:rPr lang="en-US" sz="2000" dirty="0">
                <a:ea typeface="+mn-lt"/>
                <a:cs typeface="+mn-lt"/>
              </a:rPr>
              <a:t>, Associate Professor and Director, Public History Program, Department of History </a:t>
            </a:r>
          </a:p>
          <a:p>
            <a:pPr marL="228600" lvl="1" indent="0">
              <a:spcBef>
                <a:spcPts val="0"/>
              </a:spcBef>
              <a:spcAft>
                <a:spcPts val="600"/>
              </a:spcAft>
              <a:buNone/>
            </a:pPr>
            <a:endParaRPr lang="en-US" sz="1200" dirty="0">
              <a:ea typeface="+mn-lt"/>
              <a:cs typeface="+mn-lt"/>
            </a:endParaRPr>
          </a:p>
          <a:p>
            <a:pPr>
              <a:spcBef>
                <a:spcPts val="0"/>
              </a:spcBef>
              <a:spcAft>
                <a:spcPts val="600"/>
              </a:spcAft>
            </a:pPr>
            <a:r>
              <a:rPr lang="en-US" sz="2000" b="1" dirty="0">
                <a:ea typeface="+mn-lt"/>
                <a:cs typeface="+mn-lt"/>
              </a:rPr>
              <a:t>Division Staff: </a:t>
            </a:r>
            <a:endParaRPr lang="en-US" sz="2000" dirty="0">
              <a:ea typeface="+mn-lt"/>
              <a:cs typeface="+mn-lt"/>
            </a:endParaRPr>
          </a:p>
          <a:p>
            <a:pPr marL="457200">
              <a:spcBef>
                <a:spcPts val="500"/>
              </a:spcBef>
            </a:pPr>
            <a:r>
              <a:rPr lang="en-US" sz="2000" dirty="0">
                <a:ea typeface="+mn-lt"/>
                <a:cs typeface="+mn-lt"/>
              </a:rPr>
              <a:t>Erin Bell, Maria Pidgeon, Pete </a:t>
            </a:r>
            <a:r>
              <a:rPr lang="en-US" sz="2000" dirty="0" err="1">
                <a:ea typeface="+mn-lt"/>
                <a:cs typeface="+mn-lt"/>
              </a:rPr>
              <a:t>Gonczlik</a:t>
            </a:r>
            <a:r>
              <a:rPr lang="en-US" sz="2000" dirty="0">
                <a:ea typeface="+mn-lt"/>
                <a:cs typeface="+mn-lt"/>
              </a:rPr>
              <a:t>, Christine McCrary, and Tianning Huang</a:t>
            </a:r>
          </a:p>
          <a:p>
            <a:pPr marL="228600" lvl="1" indent="0">
              <a:spcBef>
                <a:spcPts val="0"/>
              </a:spcBef>
              <a:spcAft>
                <a:spcPts val="600"/>
              </a:spcAft>
              <a:buNone/>
            </a:pPr>
            <a:endParaRPr lang="en-US" sz="1200" dirty="0">
              <a:ea typeface="+mn-lt"/>
              <a:cs typeface="+mn-lt"/>
            </a:endParaRPr>
          </a:p>
          <a:p>
            <a:pPr>
              <a:spcBef>
                <a:spcPts val="0"/>
              </a:spcBef>
              <a:spcAft>
                <a:spcPts val="600"/>
              </a:spcAft>
            </a:pPr>
            <a:r>
              <a:rPr lang="en-US" sz="2000" b="1" dirty="0">
                <a:ea typeface="+mn-lt"/>
                <a:cs typeface="+mn-lt"/>
              </a:rPr>
              <a:t>Members from the University Community:</a:t>
            </a:r>
            <a:endParaRPr lang="en-US" sz="2000" dirty="0">
              <a:ea typeface="+mn-lt"/>
              <a:cs typeface="+mn-lt"/>
            </a:endParaRPr>
          </a:p>
          <a:p>
            <a:pPr marL="457200" lvl="1">
              <a:spcBef>
                <a:spcPts val="0"/>
              </a:spcBef>
              <a:spcAft>
                <a:spcPts val="600"/>
              </a:spcAft>
            </a:pPr>
            <a:r>
              <a:rPr lang="en-US" sz="2000" dirty="0">
                <a:ea typeface="+mn-lt"/>
                <a:cs typeface="+mn-lt"/>
              </a:rPr>
              <a:t>Won </a:t>
            </a:r>
            <a:r>
              <a:rPr lang="en-US" sz="2000" dirty="0" err="1">
                <a:ea typeface="+mn-lt"/>
                <a:cs typeface="+mn-lt"/>
              </a:rPr>
              <a:t>Namgoong</a:t>
            </a:r>
            <a:r>
              <a:rPr lang="en-US" sz="2000" dirty="0">
                <a:ea typeface="+mn-lt"/>
                <a:cs typeface="+mn-lt"/>
              </a:rPr>
              <a:t>, Associate Dean for Research and Interim Chair, Department of Computer Science, CEAS</a:t>
            </a:r>
          </a:p>
          <a:p>
            <a:pPr marL="457200" lvl="1">
              <a:spcBef>
                <a:spcPts val="0"/>
              </a:spcBef>
              <a:spcAft>
                <a:spcPts val="600"/>
              </a:spcAft>
            </a:pPr>
            <a:r>
              <a:rPr lang="en-US" sz="2000" dirty="0">
                <a:ea typeface="+mn-lt"/>
                <a:cs typeface="+mn-lt"/>
              </a:rPr>
              <a:t>Nick </a:t>
            </a:r>
            <a:r>
              <a:rPr lang="en-US" sz="2000" dirty="0" err="1">
                <a:ea typeface="+mn-lt"/>
                <a:cs typeface="+mn-lt"/>
              </a:rPr>
              <a:t>Bassill</a:t>
            </a:r>
            <a:r>
              <a:rPr lang="en-US" sz="2000" dirty="0">
                <a:ea typeface="+mn-lt"/>
                <a:cs typeface="+mn-lt"/>
              </a:rPr>
              <a:t>, Research Scientist, Atmospheric Sciences Research Center</a:t>
            </a:r>
            <a:endParaRPr lang="en-US" dirty="0">
              <a:ea typeface="+mn-lt"/>
              <a:cs typeface="+mn-lt"/>
            </a:endParaRPr>
          </a:p>
          <a:p>
            <a:pPr marL="457200" lvl="1">
              <a:spcBef>
                <a:spcPts val="0"/>
              </a:spcBef>
              <a:spcAft>
                <a:spcPts val="600"/>
              </a:spcAft>
            </a:pPr>
            <a:r>
              <a:rPr lang="en-US" sz="2000" dirty="0">
                <a:ea typeface="+mn-lt"/>
                <a:cs typeface="+mn-lt"/>
              </a:rPr>
              <a:t>DeeDee Bennet-Gayle, Associate Professor, Emergency Management and Homeland Security, CEHC</a:t>
            </a:r>
          </a:p>
          <a:p>
            <a:pPr marL="457200" lvl="1">
              <a:spcBef>
                <a:spcPts val="0"/>
              </a:spcBef>
              <a:spcAft>
                <a:spcPts val="600"/>
              </a:spcAft>
            </a:pPr>
            <a:r>
              <a:rPr lang="en-US" sz="2000" dirty="0">
                <a:ea typeface="+mn-lt"/>
                <a:cs typeface="+mn-lt"/>
              </a:rPr>
              <a:t>Melissa Tracy, Associate Professor, School of Public Health</a:t>
            </a:r>
          </a:p>
          <a:p>
            <a:pPr marL="228600" lvl="1" indent="0">
              <a:spcBef>
                <a:spcPts val="0"/>
              </a:spcBef>
              <a:spcAft>
                <a:spcPts val="600"/>
              </a:spcAft>
              <a:buNone/>
            </a:pPr>
            <a:endParaRPr lang="en-US" dirty="0">
              <a:ea typeface="+mn-lt"/>
              <a:cs typeface="+mn-lt"/>
            </a:endParaRPr>
          </a:p>
        </p:txBody>
      </p:sp>
      <p:pic>
        <p:nvPicPr>
          <p:cNvPr id="18" name="Picture 4" descr="Hands holding each other's wrists and interlinked to form a circle">
            <a:extLst>
              <a:ext uri="{FF2B5EF4-FFF2-40B4-BE49-F238E27FC236}">
                <a16:creationId xmlns:a16="http://schemas.microsoft.com/office/drawing/2014/main" id="{B4C440A5-02A8-CF28-A717-CC7018006B8B}"/>
              </a:ext>
            </a:extLst>
          </p:cNvPr>
          <p:cNvPicPr>
            <a:picLocks noChangeAspect="1"/>
          </p:cNvPicPr>
          <p:nvPr/>
        </p:nvPicPr>
        <p:blipFill rotWithShape="1">
          <a:blip r:embed="rId2"/>
          <a:srcRect l="29258" r="25622" b="-1"/>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C8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0955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5170268" y="629268"/>
            <a:ext cx="6709394" cy="1286160"/>
          </a:xfrm>
        </p:spPr>
        <p:txBody>
          <a:bodyPr anchor="b">
            <a:normAutofit/>
          </a:bodyPr>
          <a:lstStyle/>
          <a:p>
            <a:pPr lvl="0"/>
            <a:r>
              <a:rPr lang="en-US" sz="4100" b="1"/>
              <a:t>Task Force 1: Faculty Outreach and Engagement</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879399" y="2442497"/>
            <a:ext cx="6783135" cy="3990257"/>
          </a:xfrm>
        </p:spPr>
        <p:txBody>
          <a:bodyPr vert="horz" lIns="91440" tIns="45720" rIns="91440" bIns="45720" rtlCol="0" anchor="t">
            <a:normAutofit/>
          </a:bodyPr>
          <a:lstStyle/>
          <a:p>
            <a:r>
              <a:rPr lang="en-US"/>
              <a:t>Top Priorities</a:t>
            </a:r>
          </a:p>
          <a:p>
            <a:pPr lvl="1"/>
            <a:r>
              <a:rPr lang="en-US" sz="2000">
                <a:ea typeface="+mn-lt"/>
                <a:cs typeface="+mn-lt"/>
              </a:rPr>
              <a:t>Bidirectional communication between SPA staff &amp; faculty - develop rational internal timelines and policies.</a:t>
            </a:r>
          </a:p>
          <a:p>
            <a:pPr lvl="1"/>
            <a:r>
              <a:rPr lang="en-US" sz="2000">
                <a:ea typeface="+mn-lt"/>
                <a:cs typeface="+mn-lt"/>
              </a:rPr>
              <a:t>Incentivize Research and Scholarship - Engage Faculty and the Council on Research </a:t>
            </a:r>
            <a:endParaRPr lang="en-US">
              <a:ea typeface="+mn-lt"/>
              <a:cs typeface="+mn-lt"/>
            </a:endParaRPr>
          </a:p>
          <a:p>
            <a:pPr lvl="1"/>
            <a:r>
              <a:rPr lang="en-US" sz="2000">
                <a:ea typeface="+mn-lt"/>
                <a:cs typeface="+mn-lt"/>
              </a:rPr>
              <a:t>Best communication practices for the services/infrastructure offered by the Division</a:t>
            </a:r>
            <a:endParaRPr lang="en-US">
              <a:cs typeface="Calibri" panose="020F0502020204030204"/>
            </a:endParaRPr>
          </a:p>
          <a:p>
            <a:pPr lvl="1"/>
            <a:r>
              <a:rPr lang="en-US" sz="2000">
                <a:ea typeface="+mn-lt"/>
                <a:cs typeface="+mn-lt"/>
              </a:rPr>
              <a:t>Mentoring researchers in obtaining grants and post-award requirements</a:t>
            </a:r>
          </a:p>
          <a:p>
            <a:pPr lvl="1"/>
            <a:r>
              <a:rPr lang="en-US" sz="2000">
                <a:ea typeface="+mn-lt"/>
                <a:cs typeface="+mn-lt"/>
              </a:rPr>
              <a:t>Promoting and Affecting Faculty Research Excellence</a:t>
            </a:r>
          </a:p>
        </p:txBody>
      </p:sp>
      <p:pic>
        <p:nvPicPr>
          <p:cNvPr id="4" name="Picture 4" descr="Hands holding each other's wrists and interlinked to form a circle">
            <a:extLst>
              <a:ext uri="{FF2B5EF4-FFF2-40B4-BE49-F238E27FC236}">
                <a16:creationId xmlns:a16="http://schemas.microsoft.com/office/drawing/2014/main" id="{A9F54C1F-812E-86D2-E575-DDF9A63A4511}"/>
              </a:ext>
            </a:extLst>
          </p:cNvPr>
          <p:cNvPicPr>
            <a:picLocks noChangeAspect="1"/>
          </p:cNvPicPr>
          <p:nvPr/>
        </p:nvPicPr>
        <p:blipFill rotWithShape="1">
          <a:blip r:embed="rId2"/>
          <a:srcRect l="29259" r="256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C8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6759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6EF7-83F8-86E6-2677-08B723356FE2}"/>
              </a:ext>
            </a:extLst>
          </p:cNvPr>
          <p:cNvSpPr>
            <a:spLocks noGrp="1"/>
          </p:cNvSpPr>
          <p:nvPr>
            <p:ph type="title"/>
          </p:nvPr>
        </p:nvSpPr>
        <p:spPr>
          <a:xfrm>
            <a:off x="5178462" y="629268"/>
            <a:ext cx="6799523" cy="1286160"/>
          </a:xfrm>
        </p:spPr>
        <p:txBody>
          <a:bodyPr anchor="b">
            <a:normAutofit/>
          </a:bodyPr>
          <a:lstStyle/>
          <a:p>
            <a:pPr lvl="0"/>
            <a:r>
              <a:rPr lang="en-US" sz="4100" b="1"/>
              <a:t>Task Force 1: Faculty Outreach and Engagement</a:t>
            </a:r>
          </a:p>
        </p:txBody>
      </p:sp>
      <p:sp>
        <p:nvSpPr>
          <p:cNvPr id="3" name="Content Placeholder 2">
            <a:extLst>
              <a:ext uri="{FF2B5EF4-FFF2-40B4-BE49-F238E27FC236}">
                <a16:creationId xmlns:a16="http://schemas.microsoft.com/office/drawing/2014/main" id="{6A7B58D2-1A15-A2FD-4B69-D444BBCB4455}"/>
              </a:ext>
            </a:extLst>
          </p:cNvPr>
          <p:cNvSpPr>
            <a:spLocks noGrp="1"/>
          </p:cNvSpPr>
          <p:nvPr>
            <p:ph idx="1"/>
          </p:nvPr>
        </p:nvSpPr>
        <p:spPr>
          <a:xfrm>
            <a:off x="4973624" y="2442497"/>
            <a:ext cx="7069908" cy="4154127"/>
          </a:xfrm>
        </p:spPr>
        <p:txBody>
          <a:bodyPr vert="horz" lIns="91440" tIns="45720" rIns="91440" bIns="45720" rtlCol="0" anchor="t">
            <a:normAutofit fontScale="92500" lnSpcReduction="20000"/>
          </a:bodyPr>
          <a:lstStyle/>
          <a:p>
            <a:r>
              <a:rPr lang="en-US" sz="1800"/>
              <a:t>The work we have done...</a:t>
            </a:r>
          </a:p>
          <a:p>
            <a:pPr lvl="1"/>
            <a:r>
              <a:rPr lang="en-US" sz="1800"/>
              <a:t>Discussed and tentatively defined the five top challenges and what they encompass.</a:t>
            </a:r>
            <a:endParaRPr lang="en-US" sz="1800">
              <a:cs typeface="Calibri"/>
            </a:endParaRPr>
          </a:p>
          <a:p>
            <a:pPr lvl="1"/>
            <a:r>
              <a:rPr lang="en-US" sz="1800">
                <a:cs typeface="Calibri"/>
              </a:rPr>
              <a:t>Identified action items to focus on and deliverables in order to meet the challenges.</a:t>
            </a:r>
          </a:p>
          <a:p>
            <a:pPr lvl="1"/>
            <a:r>
              <a:rPr lang="en-US" sz="1800">
                <a:cs typeface="Calibri"/>
              </a:rPr>
              <a:t>Set tentative dates to complete the action items.</a:t>
            </a:r>
            <a:endParaRPr lang="en-US" sz="1800"/>
          </a:p>
          <a:p>
            <a:r>
              <a:rPr lang="en-US" sz="1800"/>
              <a:t>The work we will do...</a:t>
            </a:r>
            <a:endParaRPr lang="en-US" sz="1800">
              <a:cs typeface="Calibri"/>
            </a:endParaRPr>
          </a:p>
          <a:p>
            <a:pPr lvl="1"/>
            <a:r>
              <a:rPr lang="en-US" sz="1800"/>
              <a:t>Communicate the top challenges to faculty scholars and researchers, to seek their input</a:t>
            </a:r>
          </a:p>
          <a:p>
            <a:pPr lvl="1"/>
            <a:r>
              <a:rPr lang="en-US" sz="1800"/>
              <a:t>Prepare a comprehensive list of issues to address, identify possible pathways to meet the challenges.</a:t>
            </a:r>
            <a:endParaRPr lang="en-US" sz="1800">
              <a:cs typeface="Calibri"/>
            </a:endParaRPr>
          </a:p>
          <a:p>
            <a:pPr lvl="1"/>
            <a:r>
              <a:rPr lang="en-US" sz="1800">
                <a:cs typeface="Calibri"/>
              </a:rPr>
              <a:t>Seek input from the Council on Research on the approaches and policies related to the challenges.</a:t>
            </a:r>
          </a:p>
          <a:p>
            <a:pPr lvl="1"/>
            <a:r>
              <a:rPr lang="en-US" sz="1800">
                <a:cs typeface="Calibri"/>
              </a:rPr>
              <a:t>Seek input from Associate Deans of Research, Institute and Center directors' representatives.</a:t>
            </a:r>
          </a:p>
          <a:p>
            <a:pPr lvl="1"/>
            <a:r>
              <a:rPr lang="en-US" sz="1800">
                <a:cs typeface="Calibri"/>
              </a:rPr>
              <a:t>Work with the Division staff, the provost's office, and the dean for graduate studies to develop implementation plan.  </a:t>
            </a:r>
            <a:endParaRPr lang="en-US"/>
          </a:p>
        </p:txBody>
      </p:sp>
      <p:pic>
        <p:nvPicPr>
          <p:cNvPr id="4" name="Picture 4" descr="Hands holding each other's wrists and interlinked to form a circle">
            <a:extLst>
              <a:ext uri="{FF2B5EF4-FFF2-40B4-BE49-F238E27FC236}">
                <a16:creationId xmlns:a16="http://schemas.microsoft.com/office/drawing/2014/main" id="{EAE91C9F-4960-D060-204E-50FCC3742F8C}"/>
              </a:ext>
            </a:extLst>
          </p:cNvPr>
          <p:cNvPicPr>
            <a:picLocks noChangeAspect="1"/>
          </p:cNvPicPr>
          <p:nvPr/>
        </p:nvPicPr>
        <p:blipFill rotWithShape="1">
          <a:blip r:embed="rId2"/>
          <a:srcRect l="29259" r="25622"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EBC89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1799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40421-DA7D-C3A6-F9AA-13E51F1F029D}"/>
              </a:ext>
            </a:extLst>
          </p:cNvPr>
          <p:cNvSpPr>
            <a:spLocks noGrp="1"/>
          </p:cNvSpPr>
          <p:nvPr>
            <p:ph type="title"/>
          </p:nvPr>
        </p:nvSpPr>
        <p:spPr>
          <a:xfrm>
            <a:off x="4965430" y="629268"/>
            <a:ext cx="6586491" cy="1286160"/>
          </a:xfrm>
        </p:spPr>
        <p:txBody>
          <a:bodyPr anchor="b">
            <a:normAutofit/>
          </a:bodyPr>
          <a:lstStyle/>
          <a:p>
            <a:pPr lvl="0"/>
            <a:r>
              <a:rPr lang="en-US" sz="4100" b="1"/>
              <a:t>Task Force 2: Digital Transformation</a:t>
            </a:r>
          </a:p>
        </p:txBody>
      </p:sp>
      <p:sp>
        <p:nvSpPr>
          <p:cNvPr id="3" name="Content Placeholder 2">
            <a:extLst>
              <a:ext uri="{FF2B5EF4-FFF2-40B4-BE49-F238E27FC236}">
                <a16:creationId xmlns:a16="http://schemas.microsoft.com/office/drawing/2014/main" id="{5E43F2A5-BECF-CA37-1AED-411FF6126A54}"/>
              </a:ext>
            </a:extLst>
          </p:cNvPr>
          <p:cNvSpPr>
            <a:spLocks noGrp="1"/>
          </p:cNvSpPr>
          <p:nvPr>
            <p:ph idx="1"/>
          </p:nvPr>
        </p:nvSpPr>
        <p:spPr>
          <a:xfrm>
            <a:off x="4965431" y="2438400"/>
            <a:ext cx="6586489" cy="3785419"/>
          </a:xfrm>
        </p:spPr>
        <p:txBody>
          <a:bodyPr>
            <a:normAutofit fontScale="92500" lnSpcReduction="20000"/>
          </a:bodyPr>
          <a:lstStyle/>
          <a:p>
            <a:pPr marL="0" marR="0">
              <a:spcBef>
                <a:spcPts val="0"/>
              </a:spcBef>
              <a:spcAft>
                <a:spcPts val="600"/>
              </a:spcAft>
            </a:pPr>
            <a:r>
              <a:rPr lang="en-US" sz="1800" b="1"/>
              <a:t>Co-Chairs: </a:t>
            </a:r>
          </a:p>
          <a:p>
            <a:pPr marL="457200" lvl="1">
              <a:spcBef>
                <a:spcPts val="0"/>
              </a:spcBef>
              <a:spcAft>
                <a:spcPts val="600"/>
              </a:spcAft>
            </a:pPr>
            <a:r>
              <a:rPr lang="en-US" sz="1800"/>
              <a:t>Tianning Huang, Director of Strategic Initiatives, Data, Assessment, and Technology</a:t>
            </a:r>
          </a:p>
          <a:p>
            <a:pPr marL="457200" lvl="1">
              <a:spcBef>
                <a:spcPts val="0"/>
              </a:spcBef>
              <a:spcAft>
                <a:spcPts val="600"/>
              </a:spcAft>
            </a:pPr>
            <a:r>
              <a:rPr lang="en-US" sz="1800"/>
              <a:t>Spencer Bruce, Research Technology Manager, ITS</a:t>
            </a:r>
          </a:p>
          <a:p>
            <a:pPr marL="457200" lvl="1">
              <a:spcBef>
                <a:spcPts val="0"/>
              </a:spcBef>
              <a:spcAft>
                <a:spcPts val="600"/>
              </a:spcAft>
            </a:pPr>
            <a:endParaRPr lang="en-US" sz="1800"/>
          </a:p>
          <a:p>
            <a:pPr marL="0" marR="0">
              <a:spcBef>
                <a:spcPts val="0"/>
              </a:spcBef>
              <a:spcAft>
                <a:spcPts val="600"/>
              </a:spcAft>
            </a:pPr>
            <a:r>
              <a:rPr lang="en-US" sz="1800" b="1"/>
              <a:t>Division Staff: </a:t>
            </a:r>
          </a:p>
          <a:p>
            <a:pPr marL="457200" lvl="1">
              <a:spcBef>
                <a:spcPts val="0"/>
              </a:spcBef>
              <a:spcAft>
                <a:spcPts val="600"/>
              </a:spcAft>
            </a:pPr>
            <a:r>
              <a:rPr lang="en-US" sz="1800"/>
              <a:t>Theresa A Pardo, Satyendra Kumar, Terrell Rabb, Lauren A Cole, Todd A Remkus </a:t>
            </a:r>
          </a:p>
          <a:p>
            <a:pPr marL="457200" lvl="1">
              <a:spcBef>
                <a:spcPts val="0"/>
              </a:spcBef>
              <a:spcAft>
                <a:spcPts val="600"/>
              </a:spcAft>
            </a:pPr>
            <a:endParaRPr lang="en-US" sz="1800"/>
          </a:p>
          <a:p>
            <a:pPr marL="0" marR="0">
              <a:spcBef>
                <a:spcPts val="0"/>
              </a:spcBef>
              <a:spcAft>
                <a:spcPts val="600"/>
              </a:spcAft>
            </a:pPr>
            <a:r>
              <a:rPr lang="en-US" sz="1800" b="1"/>
              <a:t>Members from the University Community:</a:t>
            </a:r>
          </a:p>
          <a:p>
            <a:pPr marL="457200" lvl="1">
              <a:spcBef>
                <a:spcPts val="0"/>
              </a:spcBef>
              <a:spcAft>
                <a:spcPts val="600"/>
              </a:spcAft>
            </a:pPr>
            <a:r>
              <a:rPr lang="en-US" sz="1800"/>
              <a:t>Ramon Gil-Garcia, Director of the Center for Technology in Government</a:t>
            </a:r>
          </a:p>
          <a:p>
            <a:pPr marL="457200" lvl="1">
              <a:spcBef>
                <a:spcPts val="0"/>
              </a:spcBef>
              <a:spcAft>
                <a:spcPts val="600"/>
              </a:spcAft>
            </a:pPr>
            <a:r>
              <a:rPr lang="en-US" sz="1800"/>
              <a:t>Barbara J Zampella, Research Facilitator, Atmospheric &amp; Environmental Sciences</a:t>
            </a:r>
          </a:p>
          <a:p>
            <a:pPr marL="457200" lvl="1">
              <a:spcBef>
                <a:spcPts val="0"/>
              </a:spcBef>
              <a:spcAft>
                <a:spcPts val="600"/>
              </a:spcAft>
            </a:pPr>
            <a:r>
              <a:rPr lang="en-US" sz="1800"/>
              <a:t>June A Mastan, Director of the Professional Development Program </a:t>
            </a:r>
          </a:p>
        </p:txBody>
      </p:sp>
      <p:pic>
        <p:nvPicPr>
          <p:cNvPr id="5" name="Picture 4" descr="A 3D pattern of ring shapes connected by lines">
            <a:extLst>
              <a:ext uri="{FF2B5EF4-FFF2-40B4-BE49-F238E27FC236}">
                <a16:creationId xmlns:a16="http://schemas.microsoft.com/office/drawing/2014/main" id="{8681EB7E-7605-5F7E-1F8E-65D7769B7060}"/>
              </a:ext>
            </a:extLst>
          </p:cNvPr>
          <p:cNvPicPr>
            <a:picLocks noChangeAspect="1"/>
          </p:cNvPicPr>
          <p:nvPr/>
        </p:nvPicPr>
        <p:blipFill rotWithShape="1">
          <a:blip r:embed="rId2"/>
          <a:srcRect l="14628" r="47351"/>
          <a:stretch/>
        </p:blipFill>
        <p:spPr>
          <a:xfrm>
            <a:off x="20" y="10"/>
            <a:ext cx="4635571" cy="6857990"/>
          </a:xfrm>
          <a:prstGeom prst="rect">
            <a:avLst/>
          </a:prstGeom>
          <a:effectLst/>
        </p:spPr>
      </p:pic>
      <p:cxnSp>
        <p:nvCxnSpPr>
          <p:cNvPr id="7"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6E9BC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79008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A048035E79CC4698952043F47459ED" ma:contentTypeVersion="8" ma:contentTypeDescription="Create a new document." ma:contentTypeScope="" ma:versionID="cb6b7e6fd82a1a0507a0bd9ff251ffe0">
  <xsd:schema xmlns:xsd="http://www.w3.org/2001/XMLSchema" xmlns:xs="http://www.w3.org/2001/XMLSchema" xmlns:p="http://schemas.microsoft.com/office/2006/metadata/properties" xmlns:ns2="6c57cd73-ddc5-4c2c-a3e6-946dd2ea0a97" xmlns:ns3="1f6ef8f0-55b3-4e7a-8968-d2998e518232" targetNamespace="http://schemas.microsoft.com/office/2006/metadata/properties" ma:root="true" ma:fieldsID="f6958708a09e7f860de2fdcf4b64b9d8" ns2:_="" ns3:_="">
    <xsd:import namespace="6c57cd73-ddc5-4c2c-a3e6-946dd2ea0a97"/>
    <xsd:import namespace="1f6ef8f0-55b3-4e7a-8968-d2998e51823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57cd73-ddc5-4c2c-a3e6-946dd2ea0a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f6ef8f0-55b3-4e7a-8968-d2998e518232"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6ef8f0-55b3-4e7a-8968-d2998e518232">
      <UserInfo>
        <DisplayName>Hochfelder, David</DisplayName>
        <AccountId>18</AccountId>
        <AccountType/>
      </UserInfo>
      <UserInfo>
        <DisplayName>Hernandez, Claudia</DisplayName>
        <AccountId>20</AccountId>
        <AccountType/>
      </UserInfo>
      <UserInfo>
        <DisplayName>Marlow, Kristen M</DisplayName>
        <AccountId>21</AccountId>
        <AccountType/>
      </UserInfo>
      <UserInfo>
        <DisplayName>Pardo, Theresa A</DisplayName>
        <AccountId>22</AccountId>
        <AccountType/>
      </UserInfo>
    </SharedWithUsers>
  </documentManagement>
</p:properties>
</file>

<file path=customXml/itemProps1.xml><?xml version="1.0" encoding="utf-8"?>
<ds:datastoreItem xmlns:ds="http://schemas.openxmlformats.org/officeDocument/2006/customXml" ds:itemID="{B2A70FA2-5D9E-45C5-835D-1A31FF458A5A}"/>
</file>

<file path=customXml/itemProps2.xml><?xml version="1.0" encoding="utf-8"?>
<ds:datastoreItem xmlns:ds="http://schemas.openxmlformats.org/officeDocument/2006/customXml" ds:itemID="{197111EE-EC02-49F8-95CC-385296098D54}">
  <ds:schemaRefs>
    <ds:schemaRef ds:uri="http://schemas.microsoft.com/sharepoint/v3/contenttype/forms"/>
  </ds:schemaRefs>
</ds:datastoreItem>
</file>

<file path=customXml/itemProps3.xml><?xml version="1.0" encoding="utf-8"?>
<ds:datastoreItem xmlns:ds="http://schemas.openxmlformats.org/officeDocument/2006/customXml" ds:itemID="{A44A1F2F-C08E-4AF6-B608-936F8FF91E12}">
  <ds:schemaRefs>
    <ds:schemaRef ds:uri="1ef9ee77-a3b6-49f6-b8f1-3d4c60573332"/>
    <ds:schemaRef ds:uri="http://schemas.microsoft.com/office/2006/documentManagement/types"/>
    <ds:schemaRef ds:uri="http://purl.org/dc/dcmitype/"/>
    <ds:schemaRef ds:uri="http://schemas.microsoft.com/office/infopath/2007/PartnerControls"/>
    <ds:schemaRef ds:uri="http://schemas.openxmlformats.org/package/2006/metadata/core-properties"/>
    <ds:schemaRef ds:uri="http://purl.org/dc/elements/1.1/"/>
    <ds:schemaRef ds:uri="http://www.w3.org/XML/1998/namespace"/>
    <ds:schemaRef ds:uri="7a79aba6-db53-4408-a670-5d58cb33e1d7"/>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358</TotalTime>
  <Words>1547</Words>
  <Application>Microsoft Macintosh PowerPoint</Application>
  <PresentationFormat>Widescreen</PresentationFormat>
  <Paragraphs>181</Paragraphs>
  <Slides>19</Slides>
  <Notes>1</Notes>
  <HiddenSlides>2</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Transforming DFRED to Advance Research Excellence 2.0</vt:lpstr>
      <vt:lpstr>Transforming to Advance Research Excellence</vt:lpstr>
      <vt:lpstr>Background and Timeline</vt:lpstr>
      <vt:lpstr>Governing Structure</vt:lpstr>
      <vt:lpstr>Current Steering Committee Members</vt:lpstr>
      <vt:lpstr>Task Force 1: Faculty Outreach and Engagement</vt:lpstr>
      <vt:lpstr>Task Force 1: Faculty Outreach and Engagement</vt:lpstr>
      <vt:lpstr>Task Force 1: Faculty Outreach and Engagement</vt:lpstr>
      <vt:lpstr>Task Force 2: Digital Transformation</vt:lpstr>
      <vt:lpstr>Task Force 2: Digital Transformation</vt:lpstr>
      <vt:lpstr>Task Force 2: Digital Transformation</vt:lpstr>
      <vt:lpstr>Task Force 3: Processes</vt:lpstr>
      <vt:lpstr>Task Force 3: Processes</vt:lpstr>
      <vt:lpstr>Task Force 3: Processes</vt:lpstr>
      <vt:lpstr>Task Force 4: Employee Engagement &amp; Development in Research Administration</vt:lpstr>
      <vt:lpstr>Task Force 4: Employee Engagement &amp; Development in Research Administration</vt:lpstr>
      <vt:lpstr>Task Force 4: Employee Engagement &amp; Development (EED) in Research Administration</vt:lpstr>
      <vt:lpstr>Join us at the upcoming roundtables!</vt:lpstr>
      <vt:lpstr>Thank you!   For more information, please visit: https://www.albany.edu/research-economic-development-transformation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Transforming DFRED to Support Research Excellence 2.0</dc:title>
  <dc:creator>Huang, Tianning</dc:creator>
  <cp:lastModifiedBy>Kesavadas, Thenkurussi</cp:lastModifiedBy>
  <cp:revision>8</cp:revision>
  <cp:lastPrinted>2023-01-20T18:59:47Z</cp:lastPrinted>
  <dcterms:created xsi:type="dcterms:W3CDTF">2022-11-14T20:56:31Z</dcterms:created>
  <dcterms:modified xsi:type="dcterms:W3CDTF">2023-03-08T20:26:24Z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0x01010095A048035E79CC4698952043F47459ED</vt:lpwstr>
  </property>
</Properties>
</file>