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9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7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6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84A92-EC3B-4335-929E-DFA780B3D507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CC59-3668-4C59-BC73-8C419CC37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5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900"/>
                    </a14:imgEffect>
                    <a14:imgEffect>
                      <a14:saturation sat="164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CB"/>
              </a:clrFrom>
              <a:clrTo>
                <a:srgbClr val="FFFFC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81" y="-152400"/>
            <a:ext cx="6891560" cy="689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69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 Gray, Ph.D.</dc:creator>
  <cp:lastModifiedBy>Jacque Gray, Ph.D.</cp:lastModifiedBy>
  <cp:revision>3</cp:revision>
  <dcterms:created xsi:type="dcterms:W3CDTF">2011-02-07T16:17:17Z</dcterms:created>
  <dcterms:modified xsi:type="dcterms:W3CDTF">2011-02-07T18:32:26Z</dcterms:modified>
</cp:coreProperties>
</file>